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யேசு இயேசு நல்லவர்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பத்தில் உன்னை காப்பேன் என்ற இயேசு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ுள்வரையும் உன்னோடு இருக்கும் இயேசு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யேசு இயேசு நல்லவர்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ாயைப்போல உன்னைத் தேற்றும் இயேசு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யைப் போல தோளில் சுமக்கும் இயேசு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யேசு இயேசு நல்லவர்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விட்டு விலகாத இயேசு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என்றும் கைவிடாத இயேசு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யேசு இயேசு நல்லவர்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ேற்றும் இன்றும் என்றும் மாறா இயேசு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ிலெல்லாம் உன்னை காக்கும் இயேசு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யேசு இயேசு நல்லவர்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ன்னை பெயர் சொல்லி அழைத்த இயேசு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ங்கையில் உன்னை வரைந்த இயேசு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2026-09-08T14:52:12Z</dcterms:created>
  <dcterms:modified xsi:type="dcterms:W3CDTF">2026-09-08T14:52:12Z</dcterms:modified>
  <dc:title>துதிப் பாடல்கள் : 797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