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93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hrist has for sin atonement made:
What a wonderful Saviour !
We are redeemed!—the price is paid:
What a wonderful Saviour 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at a wonderful Saviour is Jesus, my Jesus'
What a wonderful Saviour is Jesus, my Lord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I praise Him for the cleansing blood:
What a wonderful Saviour !
That reconciled my soul to God:
What a wonderful Saviour 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He cleanses me from all my sin:
What a wonderful Saviour !
And now He reigns and rules within:
What a wonderful Saviour !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He walks beside me in the way:
What a wonderful Saviour !
And keeps me faithful day by day:
What a wonderful Saviour !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He gives me overcoming power:
What a wonderful Saviour !
And triumph in each trying hour:
What a wonderful Saviour!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 To Him I've given all my heart:
What a wonderful Saviour!
The world shall never share a part:
What a wonderful Saviour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2026-09-15T17:24:22Z</dcterms:created>
  <dcterms:modified xsi:type="dcterms:W3CDTF">2026-09-15T17:24:22Z</dcterms:modified>
  <dc:title>Hymn : 119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