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9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ெங்கும் சந்தோஷம் பெருகிடவே – (இந்த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ஏவாளால் பிறந்திட்ட சாபம் ந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ய் பூமியில் பாவம் தீர்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கனாய் வ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ே அவ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ெங்கும் சமாதனம் நிலைத்திடவே – (இந்த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ொழுவத்தில் பிறந்திட்ட விண்வேந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ிட்டோம் எம்முள்ளம் அரச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ை மன்ன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ுடன் ஏற்றுக்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ிறந்தார் பாட்டுப் பா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ாங்கள் உம் பிள்ளைகளே – (தேவ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பிறந்தார் கைத்தாளம் போ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ராகங்கள் பாட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பாலகனை கொண்டாட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ஏசாயா திருவாக்கு நிறைவே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ாவின் அடிமரம் துளிர்த்த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ாக அவ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ாக வந்து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2026-09-15T14:47:41Z</dcterms:created>
  <dcterms:modified xsi:type="dcterms:W3CDTF">2026-09-15T14:47:41Z</dcterms:modified>
  <dc:title>துதிப் பாடல்கள் : 458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