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ெங்கும் சந்தோஷம் பெருகிடவே – (இந்த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ஏவாளால் பிறந்திட்ட சாபம் நீ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கமாய் பூமியில் பாவம் தீர்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லகனாய் வான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னிலே அவதர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ெங்கும் சமாதனம் நிலைத்திடவே – (இந்த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தொழுவத்தில் பிறந்திட்ட விண்வேந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றந்திட்டோம் எம்முள்ளம் அரசா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ை மன்னி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ுடன் ஏற்றுக்கொள்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பிறந்தார் பாட்டுப் பா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ும் நாங்கள் உம் பிள்ளைகளே – (தேவா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 தேவன் பிறந்தார் கைத்தாளம் போட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ராகங்கள் பாடிட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 பாலகனை கொண்டாடுங்கள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ஏசாயா திருவாக்கு நிறைவேற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ஈசாவின் அடிமரம் துளிர்த்தத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யாக அவதர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மையாக வந்துத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5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8">
  <a:themeElements>
    <a:clrScheme name="Theme5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2026-07-31T13:09:00Z</dcterms:created>
  <dcterms:modified xsi:type="dcterms:W3CDTF">2026-07-31T13:09:00Z</dcterms:modified>
  <dc:title>துதிப் பாடல்கள் : 458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