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யே எல்லாவற்றிலும் உன்னை நற்கிரியைகளுக்கு மாதிரியாகக் காண்பித்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திரியானவன் உங்களைக்குறித்துப் பொல்லாங்கு சொல்லுகிறதற்கு ஒன்றுமில்லாமல் வெட்கப்படத்தக்கதாக, உபதேசத்திலே விகற்பமில்லாதவனும், நல்லொழுக்கமுள்ளவனும் குற்றம்பிடிக்கப்படாத ஆரோக்கியமான வசனத்தைப் பேசுகிறவனுமாயிருப்பாய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திரியானவன் உங்களைக்குறித்துப் பொல்லாங்கு சொல்லுகிறதற்கு ஒன்றுமில்லாமல் வெட்கப்படத்தக்கதாக, உபதேசத்திலே விகற்பமில்லாதவனும், நல்லொழுக்கமுள்ளவனும் குற்றம்பிடிக்கப்படாத ஆரோக்கியமான வசனத்தைப் பேசுகிறவனுமாயிருப்பாய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ேலைக்காரர் நம்முடைய இரட்சகராகிய தேவனுடைய உபதேசத்தை எல்லாவற்றிலும் அலங்கரிக்கத்தக்கதாக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ேலைக்காரர் நம்முடைய இரட்சகராகிய தேவனுடைய உபதேசத்தை எல்லாவற்றிலும் அலங்கரிக்கத்தக்கதாக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ங்கள் எஜமான்களுக்கு கீழ்ப்படிந்திருந்து எதிர்த்துப்பேசாமல், எல்லாவற்றிலும் பிரியமுண்டாக நடந்துகொள்ளவும், திருடாமலிருந்து, சகலவிதத்திலும் நல்லுண்மையைக் காண்பிக்கவும் புத்திசொல்ல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ங்கள் எஜமான்களுக்கு கீழ்ப்படிந்திருந்து எதிர்த்துப்பேசாமல், எல்லாவற்றிலும் பிரியமுண்டாக நடந்துகொள்ளவும், திருடாமலிருந்து, சகலவிதத்திலும் நல்லுண்மையைக் காண்பிக்கவும் புத்திசொல்ல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ஏனெனில் எல்லா மனுஷருக்கும் இரட்சிப்பை அளிக்கத்தக்க தேவகிருபையானது பிரசன்னமாகி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ம் அவபக்தியையும் லெளகிக இச்சைகளையும் வெறுத்து, தெளிந்தபுத்தியும் நீதியும் தேவபக்தியும் உள்ளவர்களாய் இவ்வுலகத்திலே ஜீவனம்பண்ணி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ம் அவபக்தியையும் லெளகிக இச்சைகளையும் வெறுத்து, தெளிந்தபுத்தியும் நீதியும் தேவபக்தியும் உள்ளவர்களாய் இவ்வுலகத்திலே ஜீவனம்பண்ணி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யோ ஆரோக்கியமான உபதேசத்துக்கேற்றவைகளைப் பேச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ம் நம்பியிருக்கிற ஆனந்த பாக்கியத்துக்கும், மகா தேவனும் நமது இரட்சகருமாகிய இயேசுகிறிஸ்துவினுடைய மகிமையின் பிரசன்னமாகுதலுக்கும் எதிர்பார்த்துக்கொண்டிருக்கும்படி நமக்குப் போதிக்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ம் நம்பியிருக்கிற ஆனந்த பாக்கியத்துக்கும், மகா தேவனும் நமது இரட்சகருமாகிய இயேசுகிறிஸ்துவினுடைய மகிமையின் பிரசன்னமாகுதலுக்கும் எதிர்பார்த்துக்கொண்டிருக்கும்படி நமக்குப் போதிக்கிற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 நம்மைச் சகல அக்கிரமங்களினின்று மீட்டுக்கொண்டு, தமக்குரிய சொந்த ஜனங்களாகவும், நற்கிரியைகளைச் செய்ய பக்திவைராக்கியமுள்ளவர்களாகவும் நம்மைச் சுத்திகரிக்கும்படி, நமக்காகத் தம்மைத்தாமே ஒப்புக்கொடுத்த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 நம்மைச் சகல அக்கிரமங்களினின்று மீட்டுக்கொண்டு, தமக்குரிய சொந்த ஜனங்களாகவும், நற்கிரியைகளைச் செய்ய பக்திவைராக்கியமுள்ளவர்களாகவும் நம்மைச் சுத்திகரிக்கும்படி, நமக்காகத் தம்மைத்தாமே ஒப்புக்கொடுத்த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வைகளை நீ பேசி, போதித்து, சகல அதிகாரத்தோடும் கடிந்துகொள். ஒருவனும் உன்னை அசட்டைபண்ண இடங்கொடாதிருப்பாய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ுதிர்வயதுள்ள புருஷர்கள் ஜாக்கிரதையுள்ளவர்களும், நல்லொழுக்கமுள்ளவர்களும், தெளிந்த புத்தியுள்ளவர்களும், விசுவாசத்திலும் அன்பிலும் பொறுமையிலும் ஆரோக்கியமுள்ளவர்களுமாயிருக்கும்படி புத்திசொல்ல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ுதிர்வயதுள்ள ஸ்திரீகளும் அப்படியே பரிசுத்தத்துக்கேற்றவிதமாய் நடக்கிறவர்களும், அவதூறுபண்ணாதவர்களும், மதுபானத்துக்கு அடிமைப்படாதவர்களுமாயிருக்கவ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ுதிர்வயதுள்ள ஸ்திரீகளும் அப்படியே பரிசுத்தத்துக்கேற்றவிதமாய் நடக்கிறவர்களும், அவதூறுபண்ணாதவர்களும், மதுபானத்துக்கு அடிமைப்படாதவர்களுமாயிருக்கவ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வசனம் துக்கப்படாதபடிக்கு பாலிய ஸ்திரீகள் தங்கள் புருஷரிடத்திலும், தங்கள் பிள்ளைகளிடத்திலும் அன்புள்ளவர்கள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ெளிந்த புத்தியுள்ளவர்களும், கற்புள்ளவர்களும், வீட்டில் தரித்திருக்கிறவர்களும், நல்லவர்களும், தங்கள் புருஷருக்குக் கீழ்ப்படிகிறவர்களுமாயிக்கும்படி, அவர்களுக்குப் படிப்பிக்கத்தக்க நற்காரியங்களைப் போதிக்கிறவர்களுமாயிருக்கவும் முதிர்வயதுள்ள ஸ்திரீகளுக்குப் புத்திசொல்ல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ெளிந்த புத்தியுள்ளவர்களும், கற்புள்ளவர்களும், வீட்டில் தரித்திருக்கிறவர்களும், நல்லவர்களும், தங்கள் புருஷருக்குக் கீழ்ப்படிகிறவர்களுமாயிக்கும்படி, அவர்களுக்குப் படிப்பிக்கத்தக்க நற்காரியங்களைப் போதிக்கிறவர்களுமாயிருக்கவும் முதிர்வயதுள்ள ஸ்திரீகளுக்குப் புத்திசொல்ல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ே, பாலிய புருஷரும் தெளிந்த புத்தியுள்ளவர்களாயிருக்கவும் நீ புத்திசொல்லி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6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सब बातों में अपने आप को भले कामों का नमूना बना: तेरे उपदेश में सफाई, गम्भीरत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और ऐसी खराई पाई जाए, कि कोई उसे बुरा न कह सके; जिस से विरोधी हम पर कोई दोष लगाने का अवसर न पाक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लज्ज़ित हो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दासों को समझा, कि अपने अपने स्वामी के आधीन रहें, और सब बातों में उन्हें प्रसन्न रखें, और उलट क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वाब न द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चोरी चालाकी न करें; पर सब प्रकार से पूरे विश्वासी निकलें, कि वे सब बातों में हमारे उद्धारकर्त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रमेश्वर के उपदेश को शोभा द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क्योंकि परमेश्वर का अनुग्रह प्रगट है, जो सब मनुष्यों के उद्धार का कारण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और हमें चिताता है, कि हम अभक्ति और सांसारिक अभिलाषाओं से मन फेर कर इस युग में संयम और धर्म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भक्ति से जीवन बिताए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पर तू ऐसी बातें कहा कर, जो खरे उपदेश के योग्य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और उस धन्य आशा की अर्थात अपने महान परमेश्वर और उद्धारकर्ता यीशु मसीह की महिमा के प्रगट होने क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ाट जोहते रह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जिस ने अपने आप को हमारे लिये दे दिया, कि हमें हर प्रकार के अधर्म से छुड़ा ले, और शुद्ध करके अप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लिये एक ऐसी जाति बना ले जो भले भले कामों में सरगर्म हो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पूरे अधिकार के साथ ये बातें कह और समझा और सिखाता रह: कोई तुझे तुच्छ न जानने पाए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अर्थात बूढ़े पुरूष, सचेत और गम्भीर और संयमी हों, और उन का विश्वास और प्रेम और धीरज पक्का ह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इसी प्रकार बूढ़ी स्त्रियों का चाल चलन पवित्र लोगों सा हो, दोष लगाने वाली और पियक्कड़ नहीं; प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अच्छी बातें सिखाने वाली हो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ताकि वे जवान स्त्रियों को चितौनी देती रहें, कि अपने पतियों और बच्चों से प्रीति रख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और संयमी, पतिव्रता, घर का कारबार करने वाली, भली और अपने अपने पति के आधीन रहने वाली हों, ताक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रमेश्वर के वचन की निन्दा न होने प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ऐसे ही जवान पुरूषों को भी समझाया कर, कि संयमी हो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2026-06-03T09:35:39Z</dcterms:created>
  <dcterms:modified xsi:type="dcterms:W3CDTF">2026-06-03T09:35:39Z</dcterms:modified>
  <dc:title>தீத்து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