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, பாலிய புருஷரும் தெளிந்த புத்தியுள்ளவர்களாயிருக்கவும் நீ புத்தி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யே எல்லாவற்றிலும் உன்னை நற்கிரியைகளுக்கு மாதிரியாகக் காண்ப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யே எல்லாவற்றிலும் உன்னை நற்கிரியைகளுக்கு மாதிரியாகக் காண்ப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திரியானவன் உங்களைக்குறித்துப் பொல்லாங்கு சொல்லுகிறதற்கு ஒன்றுமில்லாமல் வெட்கப்படத்தக்கதாக, உபதேசத்திலே விகற்பமில்லாதவனும், நல்லொழுக்கமுள்ளவனும் குற்றம்பிடிக்கப்படாத ஆரோக்கியமான வசனத்தைப் பேசுகிறவனுமாயிருப்ப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ேலைக்காரர் நம்முடைய இரட்சகராகிய தேவனுடைய உபதேசத்தை எல்லாவற்றிலும் அலங்கரிக்கத்தக்கதாக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ேலைக்காரர் நம்முடைய இரட்சகராகிய தேவனுடைய உபதேசத்தை எல்லாவற்றிலும் அலங்கரிக்கத்தக்கதாக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ங்கள் எஜமான்களுக்கு கீழ்ப்படிந்திருந்து எதிர்த்துப்பேசாமல், எல்லாவற்றிலும் பிரியமுண்டாக நடந்துகொள்ளவும், திருடாமலிருந்து, சகலவிதத்திலும் நல்லுண்மையைக் காண்பிக்கவும் புத்திசொல்ல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ங்கள் எஜமான்களுக்கு கீழ்ப்படிந்திருந்து எதிர்த்துப்பேசாமல், எல்லாவற்றிலும் பிரியமுண்டாக நடந்துகொள்ளவும், திருடாமலிருந்து, சகலவிதத்திலும் நல்லுண்மையைக் காண்பிக்கவும் புத்திசொல்ல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ில் எல்லா மனுஷருக்கும் இரட்சிப்பை அளிக்கத்தக்க தேவகிருபையானது பிரசன்னமாக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ம் அவபக்தியையும் லெளகிக இச்சைகளையும் வெறுத்து, தெளிந்தபுத்தியும் நீதியும் தேவபக்தியும் உள்ளவர்களாய் இவ்வுலகத்திலே ஜீவனம்பண்ண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யோ ஆரோக்கியமான உபதேசத்துக்கேற்றவைகளைப் பேச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ம் நம்பியிருக்கிற ஆனந்த பாக்கியத்துக்கும், மகா தேவனும் நமது இரட்சகருமாகிய இயேசுகிறிஸ்துவினுடைய மகிமையின் பிரசன்னமாகுதலுக்கும் எதிர்பார்த்துக்கொண்டிருக்கும்படி நமக்குப் போதி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ம் நம்பியிருக்கிற ஆனந்த பாக்கியத்துக்கும், மகா தேவனும் நமது இரட்சகருமாகிய இயேசுகிறிஸ்துவினுடைய மகிமையின் பிரசன்னமாகுதலுக்கும் எதிர்பார்த்துக்கொண்டிருக்கும்படி நமக்குப் போதி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நம்மைச் சகல அக்கிரமங்களினின்று மீட்டுக்கொண்டு, தமக்குரிய சொந்த ஜனங்களாகவும், நற்கிரியைகளைச் செய்ய பக்திவைராக்கியமுள்ளவர்களாகவும் நம்மைச் சுத்திகரிக்கும்படி, நமக்காகத் தம்மைத்தாமே ஒப்புக்கொடுத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நம்மைச் சகல அக்கிரமங்களினின்று மீட்டுக்கொண்டு, தமக்குரிய சொந்த ஜனங்களாகவும், நற்கிரியைகளைச் செய்ய பக்திவைராக்கியமுள்ளவர்களாகவும் நம்மைச் சுத்திகரிக்கும்படி, நமக்காகத் தம்மைத்தாமே ஒப்புக்கொடு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ைகளை நீ பேசி, போதித்து, சகல அதிகாரத்தோடும் கடிந்துகொள். ஒருவனும் உன்னை அசட்டைபண்ண இடங்கொடாதிருப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ைகளை நீ பேசி, போதித்து, சகல அதிகாரத்தோடும் கடிந்துகொள். ஒருவனும் உன்னை அசட்டைபண்ண இடங்கொடாதிருப்ப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ர்வயதுள்ள புருஷர்கள் ஜாக்கிரதையுள்ளவர்களும், நல்லொழுக்கமுள்ளவர்களும், தெளிந்த புத்தியுள்ளவர்களும், விசுவாசத்திலும் அன்பிலும் பொறுமையிலும் ஆரோக்கியமுள்ளவர்களுமாயிருக்கும்படி புத்திசொல்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ர்வயதுள்ள புருஷர்கள் ஜாக்கிரதையுள்ளவர்களும், நல்லொழுக்கமுள்ளவர்களும், தெளிந்த புத்தியுள்ளவர்களும், விசுவாசத்திலும் அன்பிலும் பொறுமையிலும் ஆரோக்கியமுள்ளவர்களுமாயிருக்கும்படி புத்திசொல்ல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ிர்வயதுள்ள ஸ்திரீகளும் அப்படியே பரிசுத்தத்துக்கேற்றவிதமாய் நடக்கிறவர்களும், அவதூறுபண்ணாதவர்களும், மதுபானத்துக்கு அடிமைப்படாதவர்களுமாயிருக்க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ிர்வயதுள்ள ஸ்திரீகளும் அப்படியே பரிசுத்தத்துக்கேற்றவிதமாய் நடக்கிறவர்களும், அவதூறுபண்ணாதவர்களும், மதுபானத்துக்கு அடிமைப்படாதவர்களுமாயிருக்கவ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ம் துக்கப்படாதபடிக்கு பாலிய ஸ்திரீகள் தங்கள் புருஷரிடத்திலும், தங்கள் பிள்ளைகளிடத்திலும் அன்புள்ளவர்கள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ம் துக்கப்படாதபடிக்கு பாலிய ஸ்திரீகள் தங்கள் புருஷரிடத்திலும், தங்கள் பிள்ளைகளிடத்திலும் அன்புள்ளவர்கள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ெளிந்த புத்தியுள்ளவர்களும், கற்புள்ளவர்களும், வீட்டில் தரித்திருக்கிறவர்களும், நல்லவர்களும், தங்கள் புருஷருக்குக் கீழ்ப்படிகிறவர்களுமாயிக்கும்படி, அவர்களுக்குப் படிப்பிக்கத்தக்க நற்காரியங்களைப் போதிக்கிறவர்களுமாயிருக்கவும் முதிர்வயதுள்ள ஸ்திரீகளுக்குப் புத்திசொல்ல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టువలెనే స్వస్థబుద్దిగలవారై యుండవలెనని ¸°వనపురుషులను హెచ్చర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రపక్షమందుండువాడు మనలనుగూర్చి చెడుమాట యేదియు చెప్పనేరక సిగ్గుపడునట్లు అన్నిటియందు నిన్ను నీవ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త్కార్యములవిషయమై మాదిరిగా కనుపర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ీ ఉపదేశము మోసములేనిదిగాను మాన్య మైనదిగాను నిరాక్షేపమైన హితవాక్యముతో కూడినదిగాన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ాసులైనవారు అన్ని విషయముల యందు మన రక్షకుడగు దేవుని ఉపదేశమును అలంక రించునట్లు, తమ యజమాన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దురుమాట చెప్ప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ఏమియు అపహరింపక, సంపూర్ణమైన మంచి నమ్మకమును కనుపరచుచు, అన్ని కార్యములయందు వారిని సంతోష పెట్ట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లోబడియుండవలెనని వారిని హెచ్చ ర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ఏలయనగా సమస్త మనుష్యులకు రక్షణకరమైన దేవుని కృప ప్రత్యక్షమ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నము భక్తిహీనతను, ఇహలోక సంబంధమైన దురాశలను విసర్జించి, శుభప్రదమైన నిరీక్షణ నిమిత్త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ీవు హితబోధకనుకూలమైన సంగతులను బోధిం 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నగా మహా దేవుడును మన రక్షకుడునైన యేసుక్రీస్తు మహిమయొక్క ప్రత్యక్షత కొరకు ఎదురుచూచుచు, ఈ లోక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స్థబుద్ధితోను నీతితోను, భక్తితోను బ్రదుకుచుండవలె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యన సమస్తమైన దుర్నీతినుండి మనలను విమోచించి, సత్‌క్రియలయందాసక్తిగల ప్రజలను తన కోస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విత్రపరచుకొని తన సొత్తుగా చేసికొనుటకు తన్నుతానే మనకొరకు అర్పిం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ీటినిగూర్చి బోధించుచు, హెచ్చరించుచు సంపూ ర్ణాధికారముతో దుర్భోధను ఖండించుచునుండుము నిన్నెవ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ృణీకరింపనీయ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ఏలాగనగా వృద్ధులు మితానుభవముగలవారును, మాన్యులును, స్వస్థబుద్ధిగలవారును, విశ్వాస ప్రేమ సహనముల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ోపములేనివారునై యుండవలె న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లాగుననే వృద్ధస్త్రీలు కొండెకత్తెలును,మిగుల మద్యపానాసక్తులునై6 యుండక, ప్రవర్తన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యభక్తులుగలవారై యుండవలెననియు, దేవునివాక్యము దూషింపబడకుండునట్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¸°వనస్త్రీలు తమ భర్తలకు లోబడియుండి తమ భర్తలను శిశువులను ప్రేమించు వారును స్వస్థబుద్ధిగలవార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విత్రులును ఇంట ఉండి పనిచేసికొనువారును మంచివారునై యుండవలెనని బుద్ధి చెప్ప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ంచి ఉపదేశముచేయువారునై యుండవలె ననియు బోధ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2026-07-28T18:24:07Z</dcterms:created>
  <dcterms:modified xsi:type="dcterms:W3CDTF">2026-07-28T18:24:07Z</dcterms:modified>
  <dc:title>தீத்து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