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53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n Christ is love abounding, 
In Him redeeming grace ; 
In Him my daily manna, 
In Him my hiding-place. 
In Him there is atonement, 
In Him eternal life ; 
In Him a full salvation, 
In Him an end of strif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n Him ! . . In Him ! . . 
There's fulness of blessing in His service sweet !
In Him ! . . In Him ! . .  
I am in Him complete ! . 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In Him I now am resting ; 
The half I cannot tell 
Of all the priceless blessings 
Which make my heart to swell 
With thankful adoration, 
As day by day I find 
His peace and grace sufficient, 
To keep both heart and mind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But when I see Thee, Jesus, 
W r hen face to face we meet — 
Then in Thine own dear image 
It will be far more sweet : 
Oh, then I'll sing my praises 
For all I've found in Thee ; 
And give to Him the glory 
Who has redeemed m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1">
  <a:themeElements>
    <a:clrScheme name="Theme9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2026-07-30T15:27:42Z</dcterms:created>
  <dcterms:modified xsi:type="dcterms:W3CDTF">2026-07-30T15:27:42Z</dcterms:modified>
  <dc:title>Hymn : 858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