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ழியை செவ்வை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ேவனே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த்த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ரம் உம்ம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க்க உதவி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ம் பின்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ால்கள் மான்கள் கா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லாகச் செய்யுமே – உயர்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லத்தில் நிற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 எந்தன் நேச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சிந்தி கதறி ஜெப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ின் ஆவி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ப் பாருமே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கொள்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ும் கோட்டையும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ும் நீர்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நீர்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 சரீர போராட்டம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க் கொள்ளுமே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2026-09-08T09:48:59Z</dcterms:created>
  <dcterms:modified xsi:type="dcterms:W3CDTF">2026-09-08T09:48:59Z</dcterms:modified>
  <dc:title>துதிப் பாடல்கள் : 447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