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த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வழியை செவ்வை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ேவனே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த்தால் நிறை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ாரம் உம்ம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ைக்க உதவி செய்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உம் பின்செல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கால்கள் மான்கள் கா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லாகச் செய்யுமே – உயர்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லத்தில் நிறுத்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 எந்தன் நேச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சிந்தி கதறி ஜெப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வி செய்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த்தின் ஆவி த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ோக்கிப் பாருமே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க்கொள்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யும் கோட்டையும்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கரும் நீர்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க்கை நீர்தா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ம்ச சரீர போராட்டம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க் கொள்ளுமே உ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2026-06-10T07:30:11Z</dcterms:created>
  <dcterms:modified xsi:type="dcterms:W3CDTF">2026-06-10T07:30:11Z</dcterms:modified>
  <dc:title>துதிப் பாடல்கள் : 447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