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கர்த்தருடைய செய்கைகளையும் அவர் கரத்தின் கிரியைகளையும் கவனியாதபடியால், அவர்களை இடித்துப்போடுவார், அவர்களைக் கட்டமாட்ட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கர்த்தருடைய செய்கைகளையும் அவர் கரத்தின் கிரியைகளையும் கவனியாதபடியால், அவர்களை இடித்துப்போடுவார், அவர்களைக் கட்டமாட்ட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ுக்கு ஸ்தோத்திரம்; அவர் என் விண்ணப்பங்களின் சத்தத்தைக் கேட்ட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் என் பெலனும் என் கேடகமுமாயிருக்கிறார்; என் இருதயம், அவரை நம்பியிருந்தது; நான் சகாயம் பெற்றேன், ஆகையால் என் இருதயம் களிகூருகிறது; என் பாட்டினால் அவரைத் துதிப்ப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் என் பெலனும் என் கேடகமுமாயிருக்கிறார்; என் இருதயம், அவரை நம்பியிருந்தது; நான் சகாயம் பெற்றேன், ஆகையால் என் இருதயம் களிகூருகிறது; என் பாட்டினால் அவரைத் துதிப்ப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அவர்களுடைய பெலன்; அவரே தாம் அபிஷேகம்பண்ணினவனுக்கு அரணான அடைக்கலமானவ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ரீர் உமது ஜனத்தை இரட்சித்து, உமது சுதந்தரத்தை ஆசீர்வதியும்; அவர்களைப் போஷித்து, அவர்களை என்றென்றைக்கும் உயர்த்தியருள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் கன்மலையாகிய கர்த்தாவே, உம்மை நோக்கிக் கூப்பிடுகிறேன்; நீர் கேளாதவர்போல மவுனமாயிராதேயும், நீர் மவுனமாயிருந்தால் நான் குழியில் இறங்குகிறவர்களுக்கு ஒப்பாவ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் கன்மலையாகிய கர்த்தாவே, உம்மை நோக்கிக் கூப்பிடுகிறேன்; நீர் கேளாதவர்போல மவுனமாயிராதேயும், நீர் மவுனமாயிருந்தால் நான் குழியில் இறங்குகிறவர்களுக்கு ஒப்பாவ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ம்மை நோக்கிச் சத்தமிட்டு உம்முடைய பரிசுத்த சந்நிதிக்கு நேராகக் கையெடுக்கையில், என் விண்ணப்பங்களின் சத்தத்தைக் கேட்டருள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ம்மை நோக்கிச் சத்தமிட்டு உம்முடைய பரிசுத்த சந்நிதிக்கு நேராகக் கையெடுக்கையில், என் விண்ணப்பங்களின் சத்தத்தைக் கேட்டருள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யலானுக்குச் சமாதான வாழ்த்துதலைச் சொல்லியும், தங்கள் இருதயங்களில் பொல்லாப்பை வைத்திருக்கிற துன்மார்க்கரோடும் அக்கிரமக்காரரோடும் என்னை வாரிக்கொள்ளாதேய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யலானுக்குச் சமாதான வாழ்த்துதலைச் சொல்லியும், தங்கள் இருதயங்களில் பொல்லாப்பை வைத்திருக்கிற துன்மார்க்கரோடும் அக்கிரமக்காரரோடும் என்னை வாரிக்கொள்ளாதேய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ுடைய கிரியைகளுக்கும் அவர்களுடைய நடத்தைகளின் பொல்லாங்குக்கும் தக்கதாக அவர்களுக்குச் செய்யும்; அவர்கள் செய்கைகளின் செய்கைக்குத்தக்கதாக அவர்களுக்கு அளியும், அவர்களுக்குச் சரிக்குச் சரிக்கட்ட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ுடைய கிரியைகளுக்கும் அவர்களுடைய நடத்தைகளின் பொல்லாங்குக்கும் தக்கதாக அவர்களுக்குச் செய்யும்; அவர்கள் செய்கைகளின் செய்கைக்குத்தக்கதாக அவர்களுக்கு அளியும், அவர்களுக்குச் சரிக்குச் சரிக்கட்ட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30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యెహోవా కార్యములను వారు లక్ష్యపెట్టరు ఆయన హస్త కృత్యములను వారు లక్ష్యపెట్టరు కావున ఆయన వార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ృద్ధిపరచక నిర్మూలము చ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యెహోవా నా విజ్ఞాపనధ్వని ఆలకించియున్నాడు ఆయనకు స్తోత్రము కలుగును గా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యెహోవా నా ఆశ్రయము, నా కేడెము నా హృదయము ఆయనయందు నమి్మకయుంచెన గనుక నాకు సహాయము కలిగెను. కావున న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హృదయము ప్రహర్షించుచున్నది కీర్తనలతో నేను ఆయనను స్తుతించ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యెహోవా తన జనులకు ఆశ్రయము ఆయన తన అభిషిక్తునికి రక్షణదుర్గ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నీ జనులను రక్షింపుము, నీ స్వాస్థ్యమును ఆశీర్వ దింపుము వారికి కాపరివై నిత్యము వారిని ఉద్ధరింప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యెహోవా, నేను నీకు మొఱ్ఱపెట్టుచున్నాను నా ఆశ్రయదుర్గమా, మౌనముగా ఉండక నా మనవి ఆలకింపుము నీ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ౌనముగా నుండినయెడల నేను సమాధిలోనికి దిగువారివలె అగు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ేను నీకు మొఱ్ఱపెట్టునప్పుడు నీ పరిశుద్ధాలయము వైపునకు నా చేతుల నెత్తునప్పుడు నా విజ్ఞాపన ధ్వ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లకింప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భక్తిహీనులను, పాపము చేయువారిని నీవు లాగివేయు నట్టు నన్ను లాగి వేయకుము. వారు దుష్టాలోచన హృదయము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ుంచుకొని తమ పొరుగువారితో సమాధానముగా మాటలాడు దు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వారి క్రియలనుబట్టి వారి దుష్టక్రియలనుబట్టి వారికి ప్రతికారము చేయుము. వారు చేసిన పనినిబట్టి వార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తికారము చేయుము వారికి తగిన ప్రతిఫలమిమ్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2026-08-03T00:26:53Z</dcterms:created>
  <dcterms:modified xsi:type="dcterms:W3CDTF">2026-08-03T00:26:53Z</dcterms:modified>
  <dc:title>சங்கீதம் : 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