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ப்பிசாசின் சோதனை போ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த்தில் அகற்றியவர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யைக் காக்கும் ஒரு தாயைப்போ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மாய லோகில் என்னைக் காக்க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ான கிருபை என்ம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பா நீர் ஊற்றிடும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மட்டும் காத்த எபி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ும் காத்த யெகோவாய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க்கையின் இம்மானுவேல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ருடத்தின் நாட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ிப்போம் நாமே துதிகள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ப்போம் அன்பர் இயேசுவை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ும் செங்கடலும் நம் எதி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 வந்த போதிலும் கா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2026-07-31T14:49:37Z</dcterms:created>
  <dcterms:modified xsi:type="dcterms:W3CDTF">2026-07-31T14:49:37Z</dcterms:modified>
  <dc:title>துதிப் பாடல்கள் : 387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