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ாளும் காலங்களும் இறைவனைப் போற்றும் நேர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ை குளிர்ந்தே ஆண்டுகளாய் சீயோனில் கீ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ஆயிரம் பாடல்களை ஆவியில் மகிழ்ந்தே பாட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ரும் தேன் மொழிப் பாடல்களால் இயேசுவைப் பாடிடவார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! அல்லேலூயா! என்றெல்லாரும் பாடிடுவோ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லில்லை! அல்லலில்லை! ஆனந்தமாய் பாடிடுவோ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புதிய பாடல்களை புனைந்தே பண்களும் சேர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் நிறையும் கானங்களால் தொழுதே இறைவனைக் காண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ின் நாவின் நாதங்களே நன்றி கூறும் கீதங்களா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ிஞ்சும் ஓசைத் தாளங்களால் மேலும் பரவசம் நாட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2026-07-25T11:44:55Z</dcterms:created>
  <dcterms:modified xsi:type="dcterms:W3CDTF">2026-07-25T11:44:55Z</dcterms:modified>
  <dc:title>துதிப் பாடல்கள் : 304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