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ிய நுகத்திலே அவிசுவாசிகளுடன் பிணைக்கப்படாதிருப்பீர்களாக; நீதிக்கும் அநீதிக்கும் சம்பந்தமேது? ஒளிக்கும் இருளுக்கும் ஐக்கியமேது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நிய நுகத்திலே அவிசுவாசிகளுடன் பிணைக்கப்படாதிருப்பீர்களாக; நீதிக்கும் அநீதிக்கும் சம்பந்தமேது? ஒளிக்கும் இருளுக்கும் ஐக்கியமேது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றிஸ்துவுக்கும் பேலியாளுக்கும் இசைவேது? அவிசுவாசியுடனே விசுவாசிக்குப் பங்கேது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ஆலயத்துக்கும் விக்கிரகங்களுக்கும் சம்பந்தமேது? நான் அவர்களுக்குள்ளே வாசம்பண்ணி, அவர்களுக்குள்ளே உலாவி அவர்கள் தேவனாயிருப்பேன், அவர்கள் என் ஜனங்களாயிருப்பார்கள் என்று, தேவன் சொன்னபடி, நீங்கள் ஜீவனுள்ள தேவனுடைய ஆலயமாயிரு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படியால், நீங்கள் அவர்கள் நடுவிலிருந்து புறப்பட்டுப் பிரிந்துபோய், அசுத்தமானதைத் தொடாதிருங்கள்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படியால், நீங்கள் அவர்கள் நடுவிலிருந்து புறப்பட்டுப் பிரிந்துபோய், அசுத்தமானதைத் தொடாதிருங்கள்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து, நான் உங்களை ஏற்றுக்கொண்டு, உங்களுக்குப் பிதாவாயிருப்பேன், நீங்கள் எனக்குக் குமாரரும் குமாரத்திகளுமாயிருப்பீர்களென்று சர்வவல்லமையுள்ள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து, நான் உங்களை ஏற்றுக்கொண்டு, உங்களுக்குப் பிதாவாயிருப்பேன், நீங்கள் எனக்குக் குமாரரும் குமாரத்திகளுமாயிருப்பீர்களென்று சர்வவல்லமையுள்ள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த்திலும், கனவீனத்திலும், துர்க்கீர்த்தியிலும், நற்கீர்த்தியிலும்; எத்தரென்னப்பட்டாலும் நிஜஸ்தராக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ிருபையை நீங்கள் விருதாவாய்ப் பெறாதபடிக்கு, உடன்வேலையாட்களாகிய நாங்கள் உங்களுக்குப் புத்திசொல்ல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ிருபையை நீங்கள் விருதாவாய்ப் பெறாதபடிக்கு, உடன்வேலையாட்களாகிய நாங்கள் உங்களுக்குப் புத்திசொல்ல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ுக்கிரக காலத்திலே நான் உனக்குச் செவிகொடுத்து, இரட்சணியநாளிலே உமக்கு உதவிசெய்தேன் என்று சொல்லியிருக்கிறாரே; இதோ, இப்பொழுதே அநுக்கிரககாலம், இப்பொழுதே இரட்சணிய ந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ுக்கிரக காலத்திலே நான் உனக்குச் செவிகொடுத்து, இரட்சணியநாளிலே உமக்கு உதவிசெய்தேன் என்று சொல்லியிருக்கிறாரே; இதோ, இப்பொழுதே அநுக்கிரககாலம், இப்பொழுதே இரட்சணிய ந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ஊழியம் குற்றப்படாதபடிக்கு, நாங்கள் யாதொன்றிலும் இடறல் உண்டாக்காமல், எவ்விதத்தினாலேயும், எங்களை தேவஊழியக்காரராக விளங்கப்பண்ணு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பொறுமையிலும், உபத்திரவங்களிலும், நெருக்கங்களிலும், இடுக்கண்களில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பொறுமையிலும், உபத்திரவங்களிலும், நெருக்கங்களிலும், இடுக்கண்களில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டிகளிலும், காவல்களிலும், கலகங்களிலும். பிரயாசங்களிலும், கண்விழிப்புகளிலும், உபவாசங்களில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ற்பிலும், அறிவிலும், நீடிய சாந்தத்திலும், தயவிலும், பரிசுத்த ஆவியிலும், மாயமற்ற அன்பில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த்தியவசனத்திலும், திவ்விய பலத்திலும்; நீதியாகிய வலதிடதுபக்கத்து ஆயுதங்களைத் தரித்திருக்கிறதில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ியப்படாதவர்களென்னப்பட்டாலும் நன்றாய் அறியப்பட்டவர்களாகவும், சாகிறவர்கள் என்னப்பட்டாலும் உயிரோடிருக்கிறவர்களாகவும், தண்டிக்கப்படுகிறவர்கள் என்னப்பட்டாலும் கொல்லப்படாதவர்களாக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த்தியவசனத்திலும், திவ்விய பலத்திலும்; நீதியாகிய வலதிடதுபக்கத்து ஆயுதங்களைத் தரித்திருக்கிறதில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ியப்படாதவர்களென்னப்பட்டாலும் நன்றாய் அறியப்பட்டவர்களாகவும், சாகிறவர்கள் என்னப்பட்டாலும் உயிரோடிருக்கிறவர்களாகவும், தண்டிக்கப்படுகிறவர்கள் என்னப்பட்டாலும் கொல்லப்படாதவர்களாகவ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க்கப்படுகிறவர்கள் என்னப்பட்டாலும் எப்பொழுதும் சந்தோஷப்படுகிறவர்களாகவும், தரித்திரர் என்னப்பட்டாலும் அநேகரை ஐசுவரியவான்களாக்குகிறவர்களாகவும், ஒன்றுமில்லாதவர்களென்னப்பட்டாலும் சகலத்தையுமுடையவர்களாகவும் எங்களை விளங்கப்பண்ணு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க்கப்படுகிறவர்கள் என்னப்பட்டாலும் எப்பொழுதும் சந்தோஷப்படுகிறவர்களாகவும், தரித்திரர் என்னப்பட்டாலும் அநேகரை ஐசுவரியவான்களாக்குகிறவர்களாகவும், ஒன்றுமில்லாதவர்களென்னப்பட்டாலும் சகலத்தையுமுடையவர்களாகவும் எங்களை விளங்கப்பண்ணு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ரிந்தியரே, எங்கள் வாய் உங்களோடே பேசத் திறந்திருக்கிறது, எங்கள் இருதயம் பூரித்த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உள்ளம் உங்களைக்குறித்து நெருக்கமடையவில்லை உங்கள் உள்ளமே எங்களைக்குறித்து நெருக்கமடைந்த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தற்குப் பதிலீடாக நீங்களும் பூரிப்பாகுங்களென்று, பிள்ளைகளுக்குச் சொல்லுகிறதுபோல, உங்களுக்குச்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अविश्वासियों के साथ असमान जूए में न जुतो, क्योंकि धामिर्कता और अधर्म का क्या मेल जोल? या ज्यो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न्धकार की क्या संगत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मसीह का बलियाल के साथ क्या लगाव? या विश्वासी के साथ अविश्वासी का क्या ना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ूरतों के साथ परमेश्वर के मन्दिर का क्या सम्बन्ध? क्योंकि हम तो जीवते परमेश्वर का मन्दिर है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परमेश्वर ने कहा है कि मैं उन में बसूंगा और उन में चला फिरा करूंगा; और मैं उन का परमेश्वर ह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मेरे लोग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लिये प्रभु कहता है, कि उन के बीच में से निकलो और अलग रहो; और अशुद्ध वस्तु को मत छूओ, तो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ग्रहण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तुम्हारा पिता हूंगा, और तुम मेरे बेटे और बेटियां होगे: यह सर्वशक्तिमान प्रभु परमेश्वर का वच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आदर और निरादर से, दुरनाम और सुनाम से, यद्यपि भरमाने वालों के जैसे मालूम होते हैं तौभी सच्च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हम जो उसके सहकर्मी हैं यह भी समझाते हैं, कि परमेश्वर का अनुग्रह जो तुम पर हुआ, व्यर्थ न र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वह तो कहता है, कि अपनी प्रसन्नता के समय मैं ने तेरी सुन ली, और उद्धार के दिन मैं ने त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हायता की: देखो, अभी वह प्रसन्नता का समय है; देखो, अभी उद्धार का द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म किसी बात में ठोकर खाने का कोई भी अवसर नहीं देते, कि हमारी सेवा पर कोई दोष न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हर बात से परमेश्वर के सेवकों की नाईं अपने सद्गुणों को प्रगट करते हैं, बड़े धैर्य स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लेशों से, दिरद्रता से, संकटो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ोड़े खाने से, कैद होने से, हुल्लड़ों से, परिश्रम से, जागते रहने से, उपवास करने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वित्रता से, ज्ञान से, धीरज से, कृपालुता से, पवित्र आत्मा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च्चे प्रेम से, सत्य के वचन से, परमेश्वर की सामर्थ से; धामिर्कता के हथियारों से जो दाहिने, बा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नजानों के सदृश्य हैं; तौभी प्रसिद्ध हैं; मरते हुओं के जैसे हैं और देखो जीवित हैं; मार खाने वा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दृश हैं परन्तु प्राण से मारे नहीं जा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शोक करने वालों के समान हैं, परन्तु सर्वदा आनन्द करते हैं, कंगालों के जैसे हैं, परन्तु बहुत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वान बना देते हैं; ऐसे हैं जैसे हमारे पास कुछ नहीं तौभी सब कुछ रख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कुरिन्यियों, हम ने खुल कर तुम से बातें की हैं, हमारा हृदय तुम्हारी ओर खुल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म्हारे लिये हमारे मन में कुछ सकेती नहीं, पर तुम्हारे ही मनों में सके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अपने लड़के-बाले जानकर तुम से कहता हूं, कि तुम भी उसके बदले में अपना हृदय खोल द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2026-09-05T22:16:43Z</dcterms:created>
  <dcterms:modified xsi:type="dcterms:W3CDTF">2026-09-05T22:16:43Z</dcterms:modified>
  <dc:title>2 कुरिन्थियों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