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2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ல் அற்புத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ச் சேற்றில் வாழ்ந்த என்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க்கி எடுத்து கழுவின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த்தை பிடித்துக் கொண்ட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த்தால் தாங்குவேன் என்ற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சிருஷ்டியாய் மாற்றின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ல் அற்புத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னாதி வானங்கள் கொள்ளாத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் வாழ்வினில் வந்த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சற்படியில் தட்டின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பாடல்கள் பாடி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த்தில் வாசம் செய்திட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டன் ஜீவிக்கின்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ல் அற்புத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ப்பரித்து என்றும் மகிழ்ந்தி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(3) என்று பாடி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ண்டவர் செய்த அற்புத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ம் அற்புதம் அற்புத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டர் கண்களைத திறந்த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விடர் கேட்கச் செய்த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ும் இரட்சித்த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2026-07-30T21:45:39Z</dcterms:created>
  <dcterms:modified xsi:type="dcterms:W3CDTF">2026-07-30T21:45:39Z</dcterms:modified>
  <dc:title>துதிப் பாடல்கள் : 349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