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know that my Redeemer lives, 
And ever prays for me ; 
A token of His love He gives, 
A pledge of libert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find Him lifting up my head ; 
He brings salvation near : 
His presence makes me free indeed ; 
And He will soon appea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wills that I should holy be : 
What can withstand His will ? 
The counsel of His grace in me 
He surely shall fulfil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Jesus, I hang upon Thy word : 
I steadfastly believe 
Thou wilt return, and claim me, Lord. 
And to Thyself recei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2026-07-09T08:59:54Z</dcterms:created>
  <dcterms:modified xsi:type="dcterms:W3CDTF">2026-07-09T08:59:54Z</dcterms:modified>
  <dc:title>Hymn : 892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