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ரீரத்தின்படி நான் தூரமாயிருந்தும், ஆவியின்படி உங்களுடனேகூட இருந்து, உங்கள் ஒழுங்கையும், கிறிஸ்துவின்மேலுள்ள உங்கள் விசுவாசத்தின் உறுதியையும் பார்த்துச் சந்தோஷப்பட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, நீங்கள் கர்த்தராகிய கிறிஸ்து இயேசுவை ஏற்றுக்கொண்டபடியே, அவருக்குள் வேர்கொண்டவர்களாகவும், அவர்மேல் கட்டப்பட்டவர்களாகவும், அவருக்குள் நடந்துகொண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போதிக்கப்பட்டபடியே, விசுவாசத்தில் உறுதிப்பட்டு, ஸ்தோத்திரத்தோடே அதிலே பெருகுவீ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போதிக்கப்பட்டபடியே, விசுவாசத்தில் உறுதிப்பட்டு, ஸ்தோத்திரத்தோடே அதிலே பெருகுவீர்கள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ெளகிக ஞானத்தினாலும், மாயமான தந்திரத்தினாலும், ஒருவனும் உங்களைக் கொள்ளைகொண்டுபோகாதபடிக்கு எச்சரிக்கையாயிருங்கள்; அது மனுஷர்களின் பாரம்பரிய நியாயத்தையும் உலகவழிபாடுகளையும் பற்றினதேயேல்லாமல் கிறிஸ்துவைப் பற்றினதல்ல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ெளகிக ஞானத்தினாலும், மாயமான தந்திரத்தினாலும், ஒருவனும் உங்களைக் கொள்ளைகொண்டுபோகாதபடிக்கு எச்சரிக்கையாயிருங்கள்; அது மனுஷர்களின் பாரம்பரிய நியாயத்தையும் உலகவழிபாடுகளையும் பற்றினதேயேல்லாமல் கிறிஸ்துவைப் பற்றினதல்ல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்றால், தேவத்துவத்தின் பரிபூரணமெல்லாம் சரீரப்பிரகாரமாக, அவருக்குள் வாசமாய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ேலும் சகல துரைத்தனங்களுக்கும் அதிகாரத்துக்கும் தலைவராயிருக்கிற அவருக்குள் நீங்கள் பரிபூரணமுள்ளவர்களாயிருக்கிறீ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ல்லாமலும், நீங்கள் கிறிஸ்துவைப்பற்றும் விருத்தசேதனத்தினாலே மாம்சத்துக்குரிய பாவசரீரத்தைக் களைந்துவிட்டதினால், கையால் செய்யப்படாத விருத்தசேதனத்தை அவருக்குள் பெற்ற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ல்லாமலும், நீங்கள் கிறிஸ்துவைப்பற்றும் விருத்தசேதனத்தினாலே மாம்சத்துக்குரிய பாவசரீரத்தைக் களைந்துவிட்டதினால், கையால் செய்யப்படாத விருத்தசேதனத்தை அவருக்குள் பெற்ற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ாகவும் லவோதிக்கேயாவிலிருக்கிறவர்களுக்காகவும், சரீரத்தில் என் முகத்தைக் காணாதிருக்கிற மற்றெல்லாருக்காகவும் மிகுந்த போராட்டம் எனக்கு உண்டென்று நீங்கள் அறிய விரும்ப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ஸ்நானத்திலே அவரோடேகூட அடக்கம்பண்ணப்பட்டவர்களாகவும், அதிலே அவரை மரித்தோரிலிருந்தெழுப்பின தேவனுடைய செயலின்மேலுள்ள விசுவாசத்தினாலே அவரோடேகூட எழுந்தவர்களாகவும் இருக்கிறீ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ஸ்நானத்திலே அவரோடேகூட அடக்கம்பண்ணப்பட்டவர்களாகவும், அதிலே அவரை மரித்தோரிலிருந்தெழுப்பின தேவனுடைய செயலின்மேலுள்ள விசுவாசத்தினாலே அவரோடேகூட எழுந்தவர்களாகவும் இருக்கிற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பாவங்களினாலேயும், உங்கள் மாம்ச விருத்தசேதனமில்லாமையினாலேயும் மரித்தவர்களாயிருந்த உங்களையும் அவரோடேகூட உயிர்ப்பித்து, அக்கிரமங்களெல்லாவற்றையும் உங்களுக்கு மன்னித்து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பாவங்களினாலேயும், உங்கள் மாம்ச விருத்தசேதனமில்லாமையினாலேயும் மரித்தவர்களாயிருந்த உங்களையும் அவரோடேகூட உயிர்ப்பித்து, அக்கிரமங்களெல்லாவற்றையும் உங்களுக்கு மன்னித்து;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மக்கு எதிரிடையாகவும் கட்டளைகளால் நமக்கு விரோதமாகவும் இருந்த கையெழுத்தைக் குலைத்து, அதை நடுவிலிராதபடிக்கு எடுத்து, சிலுவையின்மேல் ஆணியடித்து;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மக்கு எதிரிடையாகவும் கட்டளைகளால் நமக்கு விரோதமாகவும் இருந்த கையெழுத்தைக் குலைத்து, அதை நடுவிலிராதபடிக்கு எடுத்து, சிலுவையின்மேல் ஆணியடித்து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ரைத்தனங்களையும் அதிகாரங்களையும் உரிந்துகொண்டு, வெளியரங்கமான கோலமாக்கி, அவைகளின்மேல் சிலுவையிலே வெற்றிசிறந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ரைத்தனங்களையும் அதிகாரங்களையும் உரிந்துகொண்டு, வெளியரங்கமான கோலமாக்கி, அவைகளின்மேல் சிலுவையிலே வெற்றிசிறந்த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போஜனத்தையும் பானத்தையும் குறித்தாவது, பண்டிகைநாளையும் மாதப்பிறப்பையும் ஓய்வுநாட்களையுங்குறித்தாவது, ஒருவனும் உங்களைக் குற்றப்படுத்தாதிருப்பான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போஜனத்தையும் பானத்தையும் குறித்தாவது, பண்டிகைநாளையும் மாதப்பிறப்பையும் ஓய்வுநாட்களையுங்குறித்தாவது, ஒருவனும் உங்களைக் குற்றப்படுத்தாதிருப்பான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ாகவும் லவோதிக்கேயாவிலிருக்கிறவர்களுக்காகவும், சரீரத்தில் என் முகத்தைக் காணாதிருக்கிற மற்றெல்லாருக்காகவும் மிகுந்த போராட்டம் எனக்கு உண்டென்று நீங்கள் அறிய விரும்ப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வருங்காரியங்களுக்கு நிழலாயிருக்கிறது; அவைகளின் பொருள் கிறிஸ்துவைப்பற்றின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ணுக்களாலும் கட்டுகளாலும் உதவிபெற்று இணைக்கப்பட்டு, தேவவளர்ச்சியாய் வளர்ந்தேறுகிற சரீரமுழுவதையும் ஆதரிக்கிற தலையைப் பற்றிக்கொள்ளாம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ணுக்களாலும் கட்டுகளாலும் உதவிபெற்று இணைக்கப்பட்டு, தேவவளர்ச்சியாய் வளர்ந்தேறுகிற சரீரமுழுவதையும் ஆதரிக்கிற தலையைப் பற்றிக்கொள்ளாம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ாயமான தாழ்மையிலும், தேவதூதர்களுக்குச் செய்யும் ஆராதனையிலும் விருப்பமுற்று, காணாதவைகளிலே துணிவாய் நுழைந்து, தன் மாம்சசிந்தையினாலே வீணாய் இறுமாப்புக்கொண்டிருக்கிற எவனும் உங்கள் பந்தயப்பொருளை நீங்கள் இழந்துபோகும்படி உங்களை வஞ்சியாதிருக்கப்பார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ாயமான தாழ்மையிலும், தேவதூதர்களுக்குச் செய்யும் ஆராதனையிலும் விருப்பமுற்று, காணாதவைகளிலே துணிவாய் நுழைந்து, தன் மாம்சசிந்தையினாலே வீணாய் இறுமாப்புக்கொண்டிருக்கிற எவனும் உங்கள் பந்தயப்பொருளை நீங்கள் இழந்துபோகும்படி உங்களை வஞ்சியாதிருக்கப்பார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் கிறிஸ்துவுடனேகூட உலகத்தின் வழிபாடுகளுக்கு மரித்ததுண்டானால், இன்னும் உலக வழக்கத்தின்படி பிழைக்கிறவர்கள்போல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் கிறிஸ்துவுடனேகூட உலகத்தின் வழிபாடுகளுக்கு மரித்ததுண்டானால், இன்னும் உலக வழக்கத்தின்படி பிழைக்கிறவர்கள்போல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ருடைய கற்பனைகளின்படியும் போதனைகளின்படியும் நடந்து: தொடாதே, ருசிபாராதே, தீண்டாதே என்கிற கட்டளைகளுக்கு உட்படுகிறதென்ன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வையெல்லாம் அநுபவிக்கிறதினால் அழிந்துபோகும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டிப்பட்ட போதனைகள் சுய இஷ்டமான ஆராதனையையும், மாயமான தாழ்மையையும், சரீர ஒடுக்கத்தையும்பற்றி ஞானமென்கிற பேர்கொண்டிருந்தாலும், இவைகள் மாம்சத்தைப் பேணுகிறதற்கே ஒழிய மற்றொன்றிற்கும் பிரயோஜனப்பட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ுடைய இருதயங்கள் தேற்றப்பட்டு, அவர்கள் அன்பினால் இணைக்கப்பட்டு, பிதாவாகிய தேவனுக்கும் கிறிஸ்துவுக்கும் உரிய இரகசியத்தை அறிந்துகொள்ளுகிற உணர்வின் பூரண நிச்சயத்தினுடைய எல்லா ஐசுவரியத்திற்கும் உரியவர்களாகவேண்டுமென்றே இப்படி விரும்ப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டிப்பட்ட போதனைகள் சுய இஷ்டமான ஆராதனையையும், மாயமான தாழ்மையையும், சரீர ஒடுக்கத்தையும்பற்றி ஞானமென்கிற பேர்கொண்டிருந்தாலும், இவைகள் மாம்சத்தைப் பேணுகிறதற்கே ஒழிய மற்றொன்றிற்கும் பிரயோஜனப்படா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ுடைய இருதயங்கள் தேற்றப்பட்டு, அவர்கள் அன்பினால் இணைக்கப்பட்டு, பிதாவாகிய தேவனுக்கும் கிறிஸ்துவுக்கும் உரிய இரகசியத்தை அறிந்துகொள்ளுகிற உணர்வின் பூரண நிச்சயத்தினுடைய எல்லா ஐசுவரியத்திற்கும் உரியவர்களாகவேண்டுமென்றே இப்படி விரும்ப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ுடைய இருதயங்கள் தேற்றப்பட்டு, அவர்கள் அன்பினால் இணைக்கப்பட்டு, பிதாவாகிய தேவனுக்கும் கிறிஸ்துவுக்கும் உரிய இரகசியத்தை அறிந்துகொள்ளுகிற உணர்வின் பூரண நிச்சயத்தினுடைய எல்லா ஐசுவரியத்திற்கும் உரியவர்களாகவேண்டுமென்றே இப்படி விரும்ப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க்குள் ஞானம் அறிவு என்பவைகளாகிய பொக்கிஷங்களெல்லாம் அடங்கிய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வனும் நயவசனிப்பினாலே உங்களை வஞ்சியாதபடிக்கு இதைச் சொல்லு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ரீரத்தின்படி நான் தூரமாயிருந்தும், ஆவியின்படி உங்களுடனேகூட இருந்து, உங்கள் ஒழுங்கையும், கிறிஸ்துவின்மேலுள்ள உங்கள் விசுவாசத்தின் உறுதியையும் பார்த்துச் சந்தோஷப்படு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1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order, and the steadfastness of your faith in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s all of you have therefore received Christ Jesus the Lord, so walk all of you in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Rooted and built up in him, and established in the faith, as all of you have been tau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nding therein with thanksg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ware lest any man spoil you through philosophy and vain deceit, after the tradition of m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 rudiments of the world, and not after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in him dwells all the fullness of the Godhead bod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l of you are complete in him, which is the head of all principality and pow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n whom also all of you are circumcised with the circumcision made without hands, in putting of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ody of the sins of the flesh by the circumcision of Chri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 I would that all of you knew what great conflict I have for you, and for them at Laodic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ried with him in baptism, wherein also all of you are risen with him through the faith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eration of God, who has raised him from the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you, being dead in your sins and the uncircumcision of your flesh, has he quickened tog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im, having forgiven you all trespass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lotting out the handwriting of ordinances that was against us, which was contrary to u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ok it out of the way, nailing it to his cro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aving spoiled principalities and powers, he made a show of them openly, triumphing o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et no man therefore judge you in food, or in drink, or in respect of an holyday, or of the n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on, or of the sabbath day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r as many as have not seen my face in the fles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ich are a shadow of things to come; but the body is of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Let no man beguile you of your reward in a voluntary humility and worshipping of ang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ruding into those things which he has not seen, vainly puffed up by his fleshly mi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not holding the Head, from which all the body by joints and bands having nourish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istered, and knit together, increases with the increas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refore if all of you be dead with Christ from the rudiments of the world, why, as thou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ing in the world, are all of you subject to ordinanc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(Touch not; taste not; handle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ich all are to perish with the using;) after the commandments and doctrines of m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ich things have indeed a show of wisdom religious outlook, and humility, and neglecting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at their hearts might be comforted, being knit together in love, and unto all rich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dy: not in any honour to the satisfying of the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ll assurance of understanding, to the acknowledgement of the mystery of God, and of the Fa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Chris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 whom are hid all the treasures of wisdom and know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is I say, lest any man should beguile you with enticing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though I be absent in the flesh, yet am I with you in the spirit, rejoicing and behol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லோசெயர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2026-06-20T05:57:41Z</dcterms:created>
  <dcterms:modified xsi:type="dcterms:W3CDTF">2026-06-20T05:57:41Z</dcterms:modified>
  <dc:title>கொலோசெயர்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