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கட்டளையிட்டவைகளை அவர்கள் ஆசரிப்புக் கூடாரத்துக்கு முன்பாகக் கொண்டுவந்தார்கள். சபையார் எல்லாரும் சேர்ந்து, கர்த்தருடைய சந்நிதியில் நி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ோசே கட்டளையிட்டவைகளை அவர்கள் ஆசரிப்புக் கூடாரத்துக்கு முன்பாகக் கொண்டுவந்தார்கள். சபையார் எல்லாரும் சேர்ந்து, கர்த்தருடைய சந்நிதியில் நி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: கர்த்தர் கட்டளையிட்ட இந்தக் காரியத்தைச் செய்யுங்கள்; கர்த்தருடைய மகிமை உங்களுக்குக் காணப்படும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ோசே: கர்த்தர் கட்டளையிட்ட இந்தக் காரியத்தைச் செய்யுங்கள்; கர்த்தருடைய மகிமை உங்களுக்குக் காணப்படும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ோசே ஆரோனை நோக்கி: நீ பலிபீடத்தண்டையில் சேர்ந்து, கர்த்தர் கட்டளையிட்டபடியே, உன் பாவநிவாரண பலியையும் உன் சர்வாங்க தகனபலியையும் செலுத்தி, உனக்காகவும் ஜனங்களுக்காகவும் பாவநிவிர்த்தி செய்து, ஜனங்களுடைய பலியையும் செலுத்தி, அவர்களுக்காகவும் பாவநிவிர்த்தி செய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ரோன் பலிபீடத்தண்டையில் சேர்ந்து, தன் பாவநிவாரண பலியாகிய கன்றுக்குட்டியைக் கொ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ஆரோன் பலிபீடத்தண்டையில் சேர்ந்து, தன் பாவநிவாரண பலியாகிய கன்றுக்குட்டியைக் கொ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ின் குமாரர் அதின் இரத்தத்தை அவனிடத்தில் கொண்டுவந்தார்கள்; அவன் தன் விரலை அந்த இரத்தத்தில் தோய்த்து, பலிபீடத்தின் கொம்புகளின்மேல் பூசி, மற்ற இரத்தத்தைப் பலிபீடத்தின் அடியிலே ஊற்ற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ட்டாம் நாளிலே மோசே ஆரோனையும் அவன் குமாரரையும் இஸ்ரவேலின் மூப்பரையும் அழை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ரோனின் குமாரர் அதின் இரத்தத்தை அவனிடத்தில் கொண்டுவந்தார்கள்; அவன் தன் விரலை அந்த இரத்தத்தில் தோய்த்து, பலிபீடத்தின் கொம்புகளின்மேல் பூசி, மற்ற இரத்தத்தைப் பலிபீடத்தின் அடியிலே ஊற்ற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வநிவாரணபலியின் கொழுப்பையும், குண்டிக்காய்களையும், கல்லீரலில் எடுத்த ஜவ்வையும், கர்த்தர் மோசேக்குக் கட்டளையிட்டபடியே, பலிபீடத்தின்மேல் தகனி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ாவநிவாரணபலியின் கொழுப்பையும், குண்டிக்காய்களையும், கல்லீரலில் எடுத்த ஜவ்வையும், கர்த்தர் மோசேக்குக் கட்டளையிட்டபடியே, பலிபீடத்தின்மேல் தகன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ம்சத்தையும் தோலையும் பாளயத்துக்குப் புறம்பே அக்கினியிலே சுட்டெர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ர்வாங்க தகனபலியையும் கொன்றான்; ஆரோனின் குமாரர் அதின் இரத்தத்தை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சர்வாங்க தகனபலியையும் கொன்றான்; ஆரோனின் குமாரர் அதின் இரத்தத்தை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ர்வாங்க தகனபலியின் துண்டங்களையும் தலையையும்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ர்வாங்க தகனபலியின் துண்டங்களையும் தலையையும் அவனிடத்தில் கொண்டுவந்தார்கள்; அவன் அவைகளைப் பலிபீடத்தின்மேல் தகனி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டல்களையும் தொடைகளையும் கழுவி, பலிபீடத்தின்மேல் இருந்த சர்வாங்க தகனபலியின்மேல் தகனி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ன் ஜனங்களின் பலியைக் கொண்டுவந்து, ஜனங்களின் பாவநிவிர்த்திக்குரிய வெள்ளாட்டுக்கடாவைக் கொன்று, முந்தினதைப் பலியிட்டதுபோல, அதைப்பாவநிவாரணபலியாக்க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ட்டாம் நாளிலே மோசே ஆரோனையும் அவன் குமாரரையும் இஸ்ரவேலின் மூப்பரையும் அழ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அவன் ஜனங்களின் பலியைக் கொண்டுவந்து, ஜனங்களின் பாவநிவிர்த்திக்குரிய வெள்ளாட்டுக்கடாவைக் கொன்று, முந்தினதைப் பலியிட்டதுபோல, அதைப்பாவநிவாரணபலியாக்க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ர்வாங்க தகனபலியையும் கொண்டுவந்து, நியமத்தின்படி, அதைப் பலியிட்ட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ோஜனபலியையும் கொண்டுவந்து, அதில் கைநிறைய எடுத்து, அதைக் காலையில் செலுத்தும் சர்வாங்க தகனபலியுடனே பலிபீடத்தின்மேல் தகன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ோஜனபலியையும் கொண்டுவந்து, அதில் கைநிறைய எடுத்து, அதைக் காலையில் செலுத்தும் சர்வாங்க தகனபலியுடனே பலிபீடத்தின்மேல் தகனித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ஜனங்களின் சமாதானபலிகளாகிய காளையையும் ஆட்டுக்கடாவையும் கொன்றான்; ஆரோனின் குமாரர் அதின் இரத்தத்தை அவனிடத்தில் கொண்டுவந்தார்கள்; அவன் அ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ஜனங்களின் சமாதானபலிகளாகிய காளையையும் ஆட்டுக்கடாவையும் கொன்றான்; ஆரோனின் குமாரர் அதின் இரத்தத்தை அவனிடத்தில் கொண்டுவந்தார்கள்; அவன் அ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ஜனங்களின் சமாதானபலிகளாகிய காளையையும் ஆட்டுக்கடாவையும் கொன்றான்; ஆரோனின் குமாரர் அதின் இரத்தத்தை அவனிடத்தில் கொண்டுவந்தார்கள்; அவன் அ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ளையிலும் ஆட்டுக்கடாவிலும் எடுத்த கொழுப்பையும், வாலையும், குடல்களை மூடிய ஜவ்வையும், குண்டிக்காய்களையும், கல்லீரலின்மேல் இருந்த ஜவ்வையும் கொண்டுவந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ளையிலும் ஆட்டுக்கடாவிலும் எடுத்த கொழுப்பையும், வாலையும், குடல்களை மூடிய ஜவ்வையும், குண்டிக்காய்களையும், கல்லீரலின்மேல் இருந்த ஜவ்வையும் கொண்டுவ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ொழுப்பை மார்க்கண்டங்களின்மேல் வைத்தார்கள்; அந்தக் கொழுப்பைப் பலிபீடத்தின்மேல் தகன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னை நோக்கி: நீ பாவநிவாரணபலியாகப் பழுதற்ற ஒரு கன்றுக்குட்டியையும், சர்வாங்க தகனபலியாகப் பழுதற்ற ஒரு ஆட்டுக்கடாவையும் தெரிந்துகொண்டு, கர்த்தருடைய சந்நிதியில் பலியிடக்கடவ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க்கண்டங்களையும் வலது முன்னந்தொடையையும், மோசே கட்டளையிட்டபடியே, ஆரோன் கர்த்தருடைய சந்நிதியில் அசைவாட்டும் பலியாக அசைவாட்ட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க்கண்டங்களையும் வலது முன்னந்தொடையையும், மோசே கட்டளையிட்டபடியே, ஆரோன் கர்த்தருடைய சந்நிதியில் அசைவாட்டும் பலியாக அசைவாட்ட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ஆரோன் ஜனங்களுக்கு நேராகத் தன் கைகளை உயர்த்தி, அவர்களை ஆசீர்வதித்து, தான் பாவநிவாரணபலியையும், சர்வாங்க தகனபலியையும், சமாதானபலிகளையும் செலுத்தின இடத்திலிருந்து இறங்க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ஆரோன் ஜனங்களுக்கு நேராகத் தன் கைகளை உயர்த்தி, அவர்களை ஆசீர்வதித்து, தான் பாவநிவாரணபலியையும், சர்வாங்க தகனபலியையும், சமாதானபலிகளையும் செலுத்தின இடத்திலிருந்து இறங்க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மோசேயும் ஆரோனும் ஆசரிப்புக் கூடாரத்துக்குள் பிரவேசித்து, வெளியே வந்து, ஜனங்களை ஆசீர்வதித்தார்கள்; அப்பொழுது கர்த்தருடைய மகிமை சகல ஜனங்களுக்கும் காணப்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மோசேயும் ஆரோனும் ஆசரிப்புக் கூடாரத்துக்குள் பிரவேசித்து, வெளியே வந்து, ஜனங்களை ஆசீர்வதித்தார்கள்; அப்பொழுது கர்த்தருடைய மகிமை சகல ஜனங்களுக்கும் காணப்ப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கர்த்தருடைய சந்நிதியிலிருந்து அக்கினி புறப்பட்டு, பலிபீடத்தின்மேல் இருந்த சர்வாங்க தகனபலியையும் கொழுப்பையும் எரித்துவிட்டது; ஜனங்களெல்லாரும் அதைக் கண்டபோது ஆரவாரித்து முகங்குப்புற விழ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கர்த்தருடைய சந்நிதியிலிருந்து அக்கினி புறப்பட்டு, பலிபீடத்தின்மேல் இருந்த சர்வாங்க தகனபலியையும் கொழுப்பையும் எரித்துவிட்டது; ஜனங்களெல்லாரும் அதைக் கண்டபோது ஆரவாரித்து முகங்குப்புற விழ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ரோனை நோக்கி: நீ பாவநிவாரணபலியாகப் பழுதற்ற ஒரு கன்றுக்குட்டியையும், சர்வாங்க தகனபலியாகப் பழுதற்ற ஒரு ஆட்டுக்கடாவையும் தெரிந்துகொண்டு, கர்த்தருடைய சந்நிதியில் பலியிடக்கட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இஸ்ரவேல் புத்திரரை நோக்கி: கர்த்தருடைய சந்நிதியில் பலியிடும்படிக்கு, நீங்கள் பாவநிவாரண பலியாகப் பழுதற்ற ஒரு வெள்ளாட்டுக் கடாவையும், சர்வாங்க தகனபலியாக ஒரு வயதான பழுதற்ற ஒரு கன்றுக்குட்டியையும், ஒரு ஆட்டுக்குட்டியை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 இஸ்ரவேல் புத்திரரை நோக்கி: கர்த்தருடைய சந்நிதியில் பலியிடும்படிக்கு, நீங்கள் பாவநிவாரண பலியாகப் பழுதற்ற ஒரு வெள்ளாட்டுக் கடாவையும், சர்வாங்க தகனபலியாக ஒரு வயதான பழுதற்ற ஒரு கன்றுக்குட்டியையும், ஒரு ஆட்டுக்குட்டியைய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ாதானபலிகளாக ஒரு காளையையும், ஒரு ஆட்டுக்கடாவையும், எண்ணெயிலே பிசைந்த போஜனபலியையும் கொண்டுவாருங்கள்; இன்று கர்த்தர் உங்களுக்குத் தரிசனமாவார் என்று சொல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மாதானபலிகளாக ஒரு காளையையும், ஒரு ஆட்டுக்கடாவையும், எண்ணெயிலே பிசைந்த போஜனபலியையும் கொண்டுவாருங்கள்; இன்று கர்த்தர் உங்களுக்குத் தரிசனமாவார் என்று சொல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y brought that which Moses commanded before the tabernacle of the congregation: and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ngregation drew near and stood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Moses said, This is the thing which the LORD commanded that all of you should do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of the LORD shall appear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Moses said unto Aaron, Go unto the altar, and offer your sin offering, and your bur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, and make an atonement for yourself, and for the people: and offer the offer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, and make an atonement for them; as the LORD comma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aron therefore went unto the altar, and slew the calf of the sin offering, which was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sons of Aaron brought the blood unto him: and he dipped his finger in the blood, and p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 on the eighth day, that Moses called Aaron and his sons, and the elder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upon the horns of the altar, and poured out the blood at the bottom of the alt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the fat, and the kidneys, and the lobe above the liver of the sin offering, he burnt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ltar; as the LORD commanded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flesh and the hide he burnt with fire without the cam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slew the burnt offering; and Aaron's sons presented unto him the blood, which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rinkled round about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presented the burnt offering unto him, with the pieces thereof, and the head: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t them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he did wash the inwards and the legs, and burnt them upon the burnt offering 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brought the people's offering, and took the goat, which was the sin offering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, and slew it, and offered it for sin, as the fir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brought the burnt offering, and offered it according to the ma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brought the food offering, and took an handful thereof, and burnt it upon the alta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side the burnt sacrifice of the mor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 slew also the bullock and the ram for a sacrifice of peace offerings, which was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: and Aaron's sons presented unto him the blood, which he sprinkled upon the altar r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u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fat of the bullock and of the ram, the rump, and that which covers the inwards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dneys, and the lobe above the liv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y put the fat upon the breasts, and he burnt the fat upon the alt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aid unto Aaron, Take you a young calf for a sin offering, and a ram for a burnt offer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breasts and the right shoulder Aaron waved for a wave offering before the LORD; as Mos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an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Aaron lifted up his hand toward the people, and blessed them, and came down from offer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in offering, and the burnt offering, and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Moses and Aaron went into the tabernacle of the congregation, and came out, and bless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: and the glory of the LORD appeared unto all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re came a fire out from before the LORD, and consumed upon the altar the burnt offe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fat: which when all the people saw, they shouted, and fell on their fac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out blemish, and offer them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unto the children of Israel you shall speak, saying, Take all of you a kid of the goats fo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 offering; and a calf and a lamb, both of the first year, without blemish, for a burnt offer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lso a bullock and a ram for peace offerings, to sacrifice before the LORD; and a food offe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gled with oil: in order to day the LORD will appear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2026-09-04T19:53:24Z</dcterms:created>
  <dcterms:modified xsi:type="dcterms:W3CDTF">2026-09-04T19:53:24Z</dcterms:modified>
  <dc:title>Leviticus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