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மாமிசமான யாவர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ஆவியை ஊற்ற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ுள்ள அடியார்மே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ே உந்தன் அபிஷே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அபிஷேகத்தால் எ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உம் அன்பினால் பெலப்படுத்த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போல் நடத்திட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ையில் வழி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ரசன்னம் என்ன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 எந்தன் வாஞ்ச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என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என் தூயோன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அபிஷேகத் தைலம் ஆண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ோர்களுக்கு அருள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வர் மத்தியில் மகிழ்ந்திருக்க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ா அபிஷேக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2026-09-08T19:32:08Z</dcterms:created>
  <dcterms:modified xsi:type="dcterms:W3CDTF">2026-09-08T19:32:08Z</dcterms:modified>
  <dc:title>துதிப் பாடல்கள் : 675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