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 இஸ்ரவேல் புத்திரர், கானானியர், ஏத்தியர், எமோரியர்,பெரிசியர், ஏவியர், எபூசியராகிய இவர்கள் நடுவே குடியிரு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ப்படி இஸ்ரவேல் புத்திரர், கானானியர், ஏத்தியர், எமோரியர்,பெரிசியர், ஏவியர், எபூசியராகிய இவர்கள் நடுவே குடியிருந்த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ுமாரத்திகளை விவாகம்பண்ணி, தங்களுடைய குமாரத்திகளை அவர்கள் குமாரருக்குக் கொடுத்து, அவர்கள் தேவர்களைச் சேவி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டைய குமாரத்திகளை விவாகம்பண்ணி, தங்களுடைய குமாரத்திகளை அவர்கள் குமாரருக்குக் கொடுத்து, அவர்கள் தேவர்களைச் சேவி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இஸ்ரவேல் புத்திரர் கர்த்தரின் பார்வைக்குப் பொல்லாப்பானதைச் செய்து, தங்கள் தேவனாகிய கர்த்தரை மறந்து, பாகால்களையும் தோப்பு விக்கிரகங்களையும் சேவிக்கிறபோ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இஸ்ரவேல் புத்திரர் கர்த்தரின் பார்வைக்குப் பொல்லாப்பானதைச் செய்து, தங்கள் தேவனாகிய கர்த்தரை மறந்து, பாகால்களையும் தோப்பு விக்கிரகங்களையும் சேவிக்கிறபோ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இஸ்ரவேலின் மேல் கோபமூண்டவராகி, அவர்களை மெசொப்பொத்தாமியாவின் ராஜாவாகிய கூசான்ரிஷதாயீமின் கையிலே விற்றுப்போட்டார்; இப்படியே இஸ்ரவேல் புத்திரர் கூசான்ரிஷதாயீமை எட்டு வருஷம் சேவி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இஸ்ரவேலின் மேல் கோபமூண்டவராகி, அவர்களை மெசொப்பொத்தாமியாவின் ராஜாவாகிய கூசான்ரிஷதாயீமின் கையிலே விற்றுப்போட்டார்; இப்படியே இஸ்ரவேல் புத்திரர் கூசான்ரிஷதாயீமை எட்டு வருஷம் சேவித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இஸ்ரவேலின் மேல் கோபமூண்டவராகி, அவர்களை மெசொப்பொத்தாமியாவின் ராஜாவாகிய கூசான்ரிஷதாயீமின் கையிலே விற்றுப்போட்டார்; இப்படியே இஸ்ரவேல் புத்திரர் கூசான்ரிஷதாயீமை எட்டு வருஷம் சேவித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் கர்த்தரை நோக்கிக் கூப்பிட்டபோது, கர்த்தர் இஸ்ரவேல் புத்திரரை இரட்சிக்கும்படி காலேபின் தம்பியான கேனாசுடைய குமாரனாகிய ஒத்னியேல் என்னும் ஒரு ரட்சகனை அவர்களுக்கு எழும்பப்பண்ண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ானான் தேசத்தில் நடந்த சகல யுத்தங்களையும் அறியாதிருந்த இஸ்ரவேலராகிய அனைவரையும் சோதிப்பதற்காகவ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் புத்திரர் கர்த்தரை நோக்கிக் கூப்பிட்டபோது, கர்த்தர் இஸ்ரவேல் புத்திரரை இரட்சிக்கும்படி காலேபின் தம்பியான கேனாசுடைய குமாரனாகிய ஒத்னியேல் என்னும் ஒரு ரட்சகனை அவர்களுக்கு எழும்பப்பண்ண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மேல் கர்த்தருடைய ஆவி வந்திருந்ததினால், அவன் இஸ்ரவேலை நியாயம் விசாரித்து, யுத்தம்பண்ணப் புறப்பட்டான்; கர்த்தர் மெசொப்பொத்தாமியாவின் ராஜாவாகிய கூசான்ரிஷதாயீமை அவன் கையிலே ஒப்புக்கொடுத்தார்; ஆகையால் அவன் கை கூசான்ரிஷதாயீமின் மேல் பலங்கொண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மேல் கர்த்தருடைய ஆவி வந்திருந்ததினால், அவன் இஸ்ரவேலை நியாயம் விசாரித்து, யுத்தம்பண்ணப் புறப்பட்டான்; கர்த்தர் மெசொப்பொத்தாமியாவின் ராஜாவாகிய கூசான்ரிஷதாயீமை அவன் கையிலே ஒப்புக்கொடுத்தார்; ஆகையால் அவன் கை கூசான்ரிஷதாயீமின் மேல் பலங்கொண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மேல் கர்த்தருடைய ஆவி வந்திருந்ததினால், அவன் இஸ்ரவேலை நியாயம் விசாரித்து, யுத்தம்பண்ணப் புறப்பட்டான்; கர்த்தர் மெசொப்பொத்தாமியாவின் ராஜாவாகிய கூசான்ரிஷதாயீமை அவன் கையிலே ஒப்புக்கொடுத்தார்; ஆகையால் அவன் கை கூசான்ரிஷதாயீமின் மேல் பலங்கொண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சம் நாற்பது வருஷம் அமைதலாயிருந்தது. கேனாசின் குமாரனாகிய ஒத்னியேல் மரணமடைந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் மறுபடியும் கர்த்தரின்பார்வைக்குப் பொல்லாப்பானதைச் செய்தார்கள்; அவர்கள் கர்த்தரின் பார்வைக்குப் பொல்லாப்பானதைச் செய்தபடியால், கர்த்தர் எக்லோன் என்னும் மோவாபின் ராஜாவை இஸ்ரவேலுக்கு விரோதமாய்ப் பலக்கப்பண்ணின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ஸ்ரவேல் புத்திரர் மறுபடியும் கர்த்தரின்பார்வைக்குப் பொல்லாப்பானதைச் செய்தார்கள்; அவர்கள் கர்த்தரின் பார்வைக்குப் பொல்லாப்பானதைச் செய்தபடியால், கர்த்தர் எக்லோன் என்னும் மோவாபின் ராஜாவை இஸ்ரவேலுக்கு விரோதமாய்ப் பலக்கப்பண்ண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அம்மோன் புத்திரரையும் அமலேக்கியரையும் கூட்டிக்கொண்டு வந்து, இஸ்ரவேலை முறிய அடித்தான்; பேரீச்சமரங்களின் பட்டணத்தையும் பிடித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அம்மோன் புத்திரரையும் அமலேக்கியரையும் கூட்டிக்கொண்டு வந்து, இஸ்ரவேலை முறிய அடித்தான்; பேரீச்சமரங்களின் பட்டணத்தையும் பிடி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ே இஸ்ரவேல் புத்திரர் எக்லோன் என்னும் மோவாபின் ராஜாவைப் பதினெட்டு வருஷம் சேவ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ானான் தேசத்தில் நடந்த சகல யுத்தங்களையும் அறியாதிருந்த இஸ்ரவேலராகிய அனைவரையும் சோதிப்பதற்காகவும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கர்த்தரை நோக்கிக் கூப்பிட்டபோது, கர்த்தர் அவர்களுக்குப் பென்யமீன் கோத்திரத்தானாகிய கேராவின் மகன் ஏகூத் என்னும் இரட்சகனை எழும்பப்பண்ணினார்; அவன் இடதுகைப் பழக்கமுள்ளவனாயிருந்தான்; அவன் கையிலே இஸ்ரவேல் புத்திரர் மோவாபின் ராஜாவாகிய எக்லோனுக்குக் காணிக்கை அனுப்ப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கர்த்தரை நோக்கிக் கூப்பிட்டபோது, கர்த்தர் அவர்களுக்குப் பென்யமீன் கோத்திரத்தானாகிய கேராவின் மகன் ஏகூத் என்னும் இரட்சகனை எழும்பப்பண்ணினார்; அவன் இடதுகைப் பழக்கமுள்ளவனாயிருந்தான்; அவன் கையிலே இஸ்ரவேல் புத்திரர் மோவாபின் ராஜாவாகிய எக்லோனுக்குக் காணிக்கை அனுப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புத்திரர் கர்த்தரை நோக்கிக் கூப்பிட்டபோது, கர்த்தர் அவர்களுக்குப் பென்யமீன் கோத்திரத்தானாகிய கேராவின் மகன் ஏகூத் என்னும் இரட்சகனை எழும்பப்பண்ணினார்; அவன் இடதுகைப் பழக்கமுள்ளவனாயிருந்தான்; அவன் கையிலே இஸ்ரவேல் புத்திரர் மோவாபின் ராஜாவாகிய எக்லோனுக்குக் காணிக்கை அனுப்பி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கூத், இருபுறமும் கருக்கும் ஒரு முழ நீளமுமான ஒரு கத்தியை உண்டு பண்ணி, அதைத் தன் வஸ்திரத்துக்குள்ளே தன் வலதுபுறத்து இடுப்பிலே கட்டிக்கொண்ட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கூத், இருபுறமும் கருக்கும் ஒரு முழ நீளமுமான ஒரு கத்தியை உண்டு பண்ணி, அதைத் தன் வஸ்திரத்துக்குள்ளே தன் வலதுபுறத்து இடுப்பிலே கட்டிக்கொண்ட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ணிக்கையை மோவாபின் ராஜாவாகிய எக்லோனுக்குச் செலுத்தினான்; எக்லோன் மிகவும் ஸ்தூலித்த மனுஷனாயிரு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் காணிக்கையைச் செலுத்தித்தீர்ந்தபின்பு, காணிக்கையைச் சுமந்து வந்த ஜனங்களை அனுப்பிவி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ோ கில்காலிலுள்ள சிலைகள் இருக்கும் இடத்திலிருந்து திரும்பிவந்து; ராஜாவே, உம்மிடத்தில் சொல்லவேண்டிய இரகசியமான ஒரு வார்த்தை உண்டு என்றான். அதற்கு அவன்: பொறு என்றான்; அப்பொழுது அவனிடத்தில் நின்றயாவரும் அவனை விட்டு வெளியே போய் வி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ோ கில்காலிலுள்ள சிலைகள் இருக்கும் இடத்திலிருந்து திரும்பிவந்து; ராஜாவே, உம்மிடத்தில் சொல்லவேண்டிய இரகசியமான ஒரு வார்த்தை உண்டு என்றான். அதற்கு அவன்: பொறு என்றான்; அப்பொழுது அவனிடத்தில் நின்றயாவரும் அவனை விட்டு வெளியே போய் வி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கூத் அவன் கிட்டே போனான்; அவனோ தனக்குத் தனிப்புற இருந்த குளிர்ச்சியான அறைவீட்டில் உட்கார்ந்திருந்தான்; அப்பொழுது ஏகூத்: உம்மிடத்தில் சொல்லவேண்டிய தேவவாக்கு எனக்கு உண்டு என்றான்; அவன் தன் ஆசனத்திலிருந்து எழுந்த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ின் சந்ததியாரும் அதற்குமுன் யுத்தஞ்செய்ய அறியாதிருந்தவர்களும் அவைகளை அறியும்படி பழக்குவிப்பதற்காகவும், கர்த்தர் விட்டுவைத்த ஜாதிகள் யாரென்றால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கூத் அவன் கிட்டே போனான்; அவனோ தனக்குத் தனிப்புற இருந்த குளிர்ச்சியான அறைவீட்டில் உட்கார்ந்திருந்தான்; அப்பொழுது ஏகூத்: உம்மிடத்தில் சொல்லவேண்டிய தேவவாக்கு எனக்கு உண்டு என்றான்; அவன் தன் ஆசனத்திலிருந்து எழுந்திரு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டனே ஏகூத் தன் இடதுகையை நீட்டி, தன் வலதுபுறத்து இடுப்பிலே கட்டியிருந்த கத்தியை உருவி, அதை அவன் வயிற்றிற்குள் பாய்ச்சி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டனே ஏகூத் தன் இடதுகையை நீட்டி, தன் வலதுபுறத்து இடுப்பிலே கட்டியிருந்த கத்தியை உருவி, அதை அவன் வயிற்றிற்குள் பாய்ச்சி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லகோடேகூடக் கைப்பிடியும் உள்ளே புகுந்தது; அவனுடைய வயிற்றுக்குள் போன கத்தியை இவன் இழுக்கக் கூடாதபடிக்கு, நிணம் அலகைச் சுற்றிக் கொண்டடைத்தது; அது பின் புறத்திலே புறப்பட்ட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லகோடேகூடக் கைப்பிடியும் உள்ளே புகுந்தது; அவனுடைய வயிற்றுக்குள் போன கத்தியை இவன் இழுக்கக் கூடாதபடிக்கு, நிணம் அலகைச் சுற்றிக் கொண்டடைத்தது; அது பின் புறத்திலே புறப்பட்ட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கூத் புறப்பட்டு, அறைவீட்டின் கதவைச் சாத்திப் பூட்டிப்போட்டு, கொலுக் கூடத்தின் வழியாய்ப் போய்வி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ஏகூத் புறப்பட்டு, அறைவீட்டின் கதவைச் சாத்திப் பூட்டிப்போட்டு, கொலுக் கூடத்தின் வழியாய்ப் போய்வ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போனபின்பு ஊழியக்காரர் வந்து பார்த்தார்கள்; இதோ, அறைவீட்டின் கதவு பூட்டியிருந்தது; ஆகையால் அவர் அந்தக் குளிர்ச்சியான அறையிலே மலஜலாதிக்கிறாராக்கும்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போனபின்பு ஊழியக்காரர் வந்து பார்த்தார்கள்; இதோ, அறைவீட்டின் கதவு பூட்டியிருந்தது; ஆகையால் அவர் அந்தக் குளிர்ச்சியான அறையிலே மலஜலாதிக்கிறாராக்கும் என்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சலித்துப்போகுமட்டும் காத்திருந்தார்கள்; அவன் அறைவீட்டின் கதவைத் திறக்கவில்லை; ஆகையால் ஒரு திறவுகோலை எடுத்துத் திறந்தார்கள்; இதோ, அவர்கள் ஆண்டவன் தரையிலே செத்துக்கிட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ின் சந்ததியாரும் அதற்குமுன் யுத்தஞ்செய்ய அறியாதிருந்தவர்களும் அவைகளை அறியும்படி பழக்குவிப்பதற்காகவும், கர்த்தர் விட்டுவைத்த ஜாதிகள் யாரென்றால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சலித்துப்போகுமட்டும் காத்திருந்தார்கள்; அவன் அறைவீட்டின் கதவைத் திறக்கவில்லை; ஆகையால் ஒரு திறவுகோலை எடுத்துத் திறந்தார்கள்; இதோ, அவர்கள் ஆண்டவன் தரையிலே செத்துக்கிட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சலித்துப்போகுமட்டும் காத்திருந்தார்கள்; அவன் அறைவீட்டின் கதவைத் திறக்கவில்லை; ஆகையால் ஒரு திறவுகோலை எடுத்துத் திறந்தார்கள்; இதோ, அவர்கள் ஆண்டவன் தரையிலே செத்துக்கிட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தாமதித்துக்கொண்டிருந்தபோது, ஏகூத் ஓடிப்போய், சிலைகளுள்ள இடத்தைக் கடந்து, சேயிராத்தைச் சேர்ந்து தப்ப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ங்கே வந்தபோது எப்பிராயீம் மலையில் எக்காளம் ஊதினான்; அப்பொழுது இஸ்ரவேல் புத்திரர் அவனோடேகூட மலையிலிருந்து இறங்கினார்கள்; அவன் அவர்களுக்கு முன்பாக நடந்து;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ங்கே வந்தபோது எப்பிராயீம் மலையில் எக்காளம் ஊதினான்; அப்பொழுது இஸ்ரவேல் புத்திரர் அவனோடேகூட மலையிலிருந்து இறங்கினார்கள்; அவன் அவர்களுக்கு முன்பாக நடந்து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னைப் பின்தொடர்ந்து வாருங்கள்; கர்த்தர் உங்கள் பகைஞராகிய மோவாபியரை உங்கள் கைகளில் ஒப்புக்கொடுத்தார் என்றான். அவர்கள் அவனைப் பின்தொடர்ந்துபோய், மோவாபுக்கு எதிரான யோர்தான் துறைகளைப் பிடித்து, ஒருவனையும் கடந்துபோகவொட்டாமல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னைப் பின்தொடர்ந்து வாருங்கள்; கர்த்தர் உங்கள் பகைஞராகிய மோவாபியரை உங்கள் கைகளில் ஒப்புக்கொடுத்தார் என்றான். அவர்கள் அவனைப் பின்தொடர்ந்துபோய், மோவாபுக்கு எதிரான யோர்தான் துறைகளைப் பிடித்து, ஒருவனையும் கடந்துபோகவொட்டாமல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னைப் பின்தொடர்ந்து வாருங்கள்; கர்த்தர் உங்கள் பகைஞராகிய மோவாபியரை உங்கள் கைகளில் ஒப்புக்கொடுத்தார் என்றான். அவர்கள் அவனைப் பின்தொடர்ந்துபோய், மோவாபுக்கு எதிரான யோர்தான் துறைகளைப் பிடித்து, ஒருவனையும் கடந்துபோகவொட்டாமல்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ாலத்திலே மோவாபியரில் ஏறக்குறையப் பதினாயிரம் பேரை வெட்டினார்கள்; அவர்களெல்லாரும் புஷ்டியுள்ளவர்களும்; பராக்கிரமசாலிகளுமாயிருந்தார்கள், அவர்களில் ஒருவனும் தப்பவ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ாலத்திலே மோவாபியரில் ஏறக்குறையப் பதினாயிரம் பேரை வெட்டினார்கள்; அவர்களெல்லாரும் புஷ்டியுள்ளவர்களும்; பராக்கிரமசாலிகளுமாயிருந்தார்கள், அவர்களில் ஒருவனும் தப்ப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ெலிஸ்தரின் ஐந்து அதிபதிகளும், சகல கானானியரும், சீதோனியரும், பாகால் எர்மோன் துவக்கி ஆமாத்திற்குள் பிரவேசிக்கும் வரைக்கும் லீபனோனின் மலைகளிலே குடியிருக்கிற ஏவியருமே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ப்படியே அந்நாளிலே மோவாப் இஸ்ரவேலுடைய கையின்கீழ்த் தாழ்த்தப்பட்டது; அதனாலே தேசம் எண்பது வருஷம் அமைதலாயிருந்த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ுக்குப்பிற்பாடு ஆனாத்தின் குமாரன் சம்கார் எழும்பினான்; அவன் பெலிஸ்தரில் அறுநூறுபேரை ஒரு தாற்றுக்கோலால் முறிய அடித்தான்; அவனும் இஸ்ரவேலை இரட்சி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ுக்குப்பிற்பாடு ஆனாத்தின் குமாரன் சம்கார் எழும்பினான்; அவன் பெலிஸ்தரில் அறுநூறுபேரை ஒரு தாற்றுக்கோலால் முறிய அடித்தான்; அவனும் இஸ்ரவேலை இரட்சி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ெலிஸ்தரின் ஐந்து அதிபதிகளும், சகல கானானியரும், சீதோனியரும், பாகால் எர்மோன் துவக்கி ஆமாத்திற்குள் பிரவேசிக்கும் வரைக்கும் லீபனோனின் மலைகளிலே குடியிருக்கிற ஏவியரும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ோசேயைக்கொண்டு தங்கள் பிதாக்களுக்கு விதித்த கற்பனைகளுக்கு இஸ்ரவேலர் கீழ்ப்படிவார்களோ என்று அறியும்படி, இஸ்ரவேலரை அவர்களாலே சோதிப்பதற்காக அவர்கள் விடப்பட்ட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மோசேயைக்கொண்டு தங்கள் பிதாக்களுக்கு விதித்த கற்பனைகளுக்கு இஸ்ரவேலர் கீழ்ப்படிவார்களோ என்று அறியும்படி, இஸ்ரவேலரை அவர்களாலே சோதிப்பதற்காக அவர்கள் விடப்பட்ட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children of Israel dwelt among the Canaanites, Hittites, and Amorites, and Perizzit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vites, and Jebus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took their daughters to be their wives, and gave their daughters to their son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ed their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children of Israel did evil in the sight of the LORD, and forgotten about the LOR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and served Baalim and the gro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the anger of the LORD was hot against Israel, and he sold them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ushanrishathaim king of Mesopotamia: and the children of Israel served Chushanrishathaim e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the children of Israel cried unto the LORD, the LORD raised up a deliverer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are the nations which the LORD left, to prove Israel by them, even as many of Israel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, who delivered them, even Othniel the son of Kenaz, Caleb's younge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Spirit of the LORD came upon him, and he judged Israel, and went out to war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delivered Chushanrishathaim king of Mesopotamia into his hand; and his hand prevail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ushanrishath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land had rest forty years. And Othniel the son of Kenaz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children of Israel did evil again in the sight of the LORD: and the LORD strengthe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lon the king of Moab against Israel, because they had done evil in the sigh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gathered unto him the children of Ammon and Amalek, and went and stroke Israe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ed the city of palm tr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o the children of Israel served Eglon the king of Moab eighte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not known all the wars of Cana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when the children of Israel cried unto the LORD, the LORD raised them up a deliverer, Ehu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Gera, a Benjamite, a man lefthanded: and by him the children of Israel sent a pre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Eglon the king of Mo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Ehud made him a dagger which had two edges, of a cubit length; and he did gird it unde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ment upon his right t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brought the present unto Eglon king of Moab: and Eglon was a very fa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when he had made an end to offer the present, he sent away the people that bare the pre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he himself turned again from the quarries that were by Gilgal, and said, I have a secr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rrand unto you, O king: who said, Keep silence. And all that stood by him went out from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Ehud came unto him; and he was sitting in a summer parlour, which he had for himself al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nly that the generations of the children of Israel might know, to teach them war, at the le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Ehud said, I have a message from God unto you. And he arose out of his s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Ehud put forth his left hand, and took the dagger from his right thigh, and thrust it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el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handle also went in after the blade; and the fat closed upon the blade, so that he c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draw the dagger out of his belly; and the dirt came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Ehud went forth through the porch, and shut the doors of the parlour upon him, and lock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en he was gone out, his servants came; and when they saw that, behold, the door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rlour were locked, they said, Surely he covers his feet in his summer chamb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y tarried till they were ashamed: and, behold, he opened not the doors of the parlou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ch as before knew nothing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they took a key, and opened them: and, behold, their lord was fallen down dead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Ehud escaped while they tarried, and passed beyond the quarries, and escaped unto Sei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, when he was come, that he blew a trumpet in the mountain of Ephrai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 went down with him from the mount, and he befor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said unto them, Follow after me: for the LORD has delivered your enemies the Moabi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your hand. And they went down after him, and took the fords of Jordan toward Moab, and suff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a man to pass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y slew of Moab at that time about ten thousand men, all lusty, and all men of valou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escaped not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amely, five lords of the Philistines, and all the Canaanites, and the Sidonians, and the Hivi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o Moab was subdued that day under the hand of Israel. And the land had rest fourscor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after him was Shamgar the son of Anath, which slew of the Philistines six hundred men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ox goad: and he also delivere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welt in mount Lebanon, from mount Baalhermon unto the entering in of Ham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y were to prove Israel by them, to know whether they would hearken unto the commandme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, which he commanded their fathers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யாயாதிபதிகள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2026-06-03T11:36:02Z</dcterms:created>
  <dcterms:modified xsi:type="dcterms:W3CDTF">2026-06-03T11:36:02Z</dcterms:modified>
  <dc:title>நியாயாதிபதிகள்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