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presProps" Target="presProps.xml"/>
  <Relationship Id="rId64" Type="http://schemas.openxmlformats.org/officeDocument/2006/relationships/viewProps" Target="viewProps.xml"/>
  <Relationship Id="rId6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இப்படியே இஸ்ரவேல் புத்திரர் எக்லோன் என்னும் மோவாபின் ராஜாவைப் பதினெட்டு வருஷம் சேவித்த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ஸ்ரவேல் புத்திரர் கர்த்தரை நோக்கிக் கூப்பிட்டபோது, கர்த்தர் அவர்களுக்குப் பென்யமீன் கோத்திரத்தானாகிய கேராவின் மகன் ஏகூத் என்னும் இரட்சகனை எழும்பப்பண்ணினார்; அவன் இடதுகைப் பழக்கமுள்ளவனாயிருந்தான்; அவன் கையிலே இஸ்ரவேல் புத்திரர் மோவாபின் ராஜாவாகிய எக்லோனுக்குக் காணிக்கை அனுப்பின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ஸ்ரவேல் புத்திரர் கர்த்தரை நோக்கிக் கூப்பிட்டபோது, கர்த்தர் அவர்களுக்குப் பென்யமீன் கோத்திரத்தானாகிய கேராவின் மகன் ஏகூத் என்னும் இரட்சகனை எழும்பப்பண்ணினார்; அவன் இடதுகைப் பழக்கமுள்ளவனாயிருந்தான்; அவன் கையிலே இஸ்ரவேல் புத்திரர் மோவாபின் ராஜாவாகிய எக்லோனுக்குக் காணிக்கை அனுப்பினா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ஸ்ரவேல் புத்திரர் கர்த்தரை நோக்கிக் கூப்பிட்டபோது, கர்த்தர் அவர்களுக்குப் பென்யமீன் கோத்திரத்தானாகிய கேராவின் மகன் ஏகூத் என்னும் இரட்சகனை எழும்பப்பண்ணினார்; அவன் இடதுகைப் பழக்கமுள்ளவனாயிருந்தான்; அவன் கையிலே இஸ்ரவேல் புத்திரர் மோவாபின் ராஜாவாகிய எக்லோனுக்குக் காணிக்கை அனுப்பினா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ஏகூத், இருபுறமும் கருக்கும் ஒரு முழ நீளமுமான ஒரு கத்தியை உண்டு பண்ணி, அதைத் தன் வஸ்திரத்துக்குள்ளே தன் வலதுபுறத்து இடுப்பிலே கட்டிக்கொண்டு,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ஏகூத், இருபுறமும் கருக்கும் ஒரு முழ நீளமுமான ஒரு கத்தியை உண்டு பண்ணி, அதைத் தன் வஸ்திரத்துக்குள்ளே தன் வலதுபுறத்து இடுப்பிலே கட்டிக்கொண்டு,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காணிக்கையை மோவாபின் ராஜாவாகிய எக்லோனுக்குச் செலுத்தினான்; எக்லோன் மிகவும் ஸ்தூலித்த மனுஷனாயிருந்த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ன் காணிக்கையைச் செலுத்தித்தீர்ந்தபின்பு, காணிக்கையைச் சுமந்து வந்த ஜனங்களை அனுப்பிவிட்ட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னோ கில்காலிலுள்ள சிலைகள் இருக்கும் இடத்திலிருந்து திரும்பிவந்து; ராஜாவே, உம்மிடத்தில் சொல்லவேண்டிய இரகசியமான ஒரு வார்த்தை உண்டு என்றான். அதற்கு அவன்: பொறு என்றான்; அப்பொழுது அவனிடத்தில் நின்றயாவரும் அவனை விட்டு வெளியே போய் விட்ட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னோ கில்காலிலுள்ள சிலைகள் இருக்கும் இடத்திலிருந்து திரும்பிவந்து; ராஜாவே, உம்மிடத்தில் சொல்லவேண்டிய இரகசியமான ஒரு வார்த்தை உண்டு என்றான். அதற்கு அவன்: பொறு என்றான்; அப்பொழுது அவனிடத்தில் நின்றயாவரும் அவனை விட்டு வெளியே போய் விட்டா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ன் மேல் கர்த்தருடைய ஆவி வந்திருந்ததினால், அவன் இஸ்ரவேலை நியாயம் விசாரித்து, யுத்தம்பண்ணப் புறப்பட்டான்; கர்த்தர் மெசொப்பொத்தாமியாவின் ராஜாவாகிய கூசான்ரிஷதாயீமை அவன் கையிலே ஒப்புக்கொடுத்தார்; ஆகையால் அவன் கை கூசான்ரிஷதாயீமின் மேல் பலங்கொண்டது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னோ கில்காலிலுள்ள சிலைகள் இருக்கும் இடத்திலிருந்து திரும்பிவந்து; ராஜாவே, உம்மிடத்தில் சொல்லவேண்டிய இரகசியமான ஒரு வார்த்தை உண்டு என்றான். அதற்கு அவன்: பொறு என்றான்; அப்பொழுது அவனிடத்தில் நின்றயாவரும் அவனை விட்டு வெளியே போய் விட்டா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ஏகூத் அவன் கிட்டே போனான்; அவனோ தனக்குத் தனிப்புற இருந்த குளிர்ச்சியான அறைவீட்டில் உட்கார்ந்திருந்தான்; அப்பொழுது ஏகூத்: உம்மிடத்தில் சொல்லவேண்டிய தேவவாக்கு எனக்கு உண்டு என்றான்; அவன் தன் ஆசனத்திலிருந்து எழுந்திருந்த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ஏகூத் அவன் கிட்டே போனான்; அவனோ தனக்குத் தனிப்புற இருந்த குளிர்ச்சியான அறைவீட்டில் உட்கார்ந்திருந்தான்; அப்பொழுது ஏகூத்: உம்மிடத்தில் சொல்லவேண்டிய தேவவாக்கு எனக்கு உண்டு என்றான்; அவன் தன் ஆசனத்திலிருந்து எழுந்திருந்த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உடனே ஏகூத் தன் இடதுகையை நீட்டி, தன் வலதுபுறத்து இடுப்பிலே கட்டியிருந்த கத்தியை உருவி, அதை அவன் வயிற்றிற்குள் பாய்ச்சின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உடனே ஏகூத் தன் இடதுகையை நீட்டி, தன் வலதுபுறத்து இடுப்பிலே கட்டியிருந்த கத்தியை உருவி, அதை அவன் வயிற்றிற்குள் பாய்ச்சின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லகோடேகூடக் கைப்பிடியும் உள்ளே புகுந்தது; அவனுடைய வயிற்றுக்குள் போன கத்தியை இவன் இழுக்கக் கூடாதபடிக்கு, நிணம் அலகைச் சுற்றிக் கொண்டடைத்தது; அது பின் புறத்திலே புறப்பட்டது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ஏகூத் புறப்பட்டு, அறைவீட்டின் கதவைச் சாத்திப் பூட்டிப்போட்டு, கொலுக் கூடத்தின் வழியாய்ப் போய்விட்ட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ஏகூத் புறப்பட்டு, அறைவீட்டின் கதவைச் சாத்திப் பூட்டிப்போட்டு, கொலுக் கூடத்தின் வழியாய்ப் போய்விட்டா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வன் போனபின்பு ஊழியக்காரர் வந்து பார்த்தார்கள்; இதோ, அறைவீட்டின் கதவு பூட்டியிருந்தது; ஆகையால் அவர் அந்தக் குளிர்ச்சியான அறையிலே மலஜலாதிக்கிறாராக்கும் என்றா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வன் போனபின்பு ஊழியக்காரர் வந்து பார்த்தார்கள்; இதோ, அறைவீட்டின் கதவு பூட்டியிருந்தது; ஆகையால் அவர் அந்தக் குளிர்ச்சியான அறையிலே மலஜலாதிக்கிறாராக்கும் என்றா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ன் மேல் கர்த்தருடைய ஆவி வந்திருந்ததினால், அவன் இஸ்ரவேலை நியாயம் விசாரித்து, யுத்தம்பண்ணப் புறப்பட்டான்; கர்த்தர் மெசொப்பொத்தாமியாவின் ராஜாவாகிய கூசான்ரிஷதாயீமை அவன் கையிலே ஒப்புக்கொடுத்தார்; ஆகையால் அவன் கை கூசான்ரிஷதாயீமின் மேல் பலங்கொண்டது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வர்கள் சலித்துப்போகுமட்டும் காத்திருந்தார்கள்; அவன் அறைவீட்டின் கதவைத் திறக்கவில்லை; ஆகையால் ஒரு திறவுகோலை எடுத்துத் திறந்தார்கள்; இதோ, அவர்கள் ஆண்டவன் தரையிலே செத்துக்கிடந்த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வர்கள் சலித்துப்போகுமட்டும் காத்திருந்தார்கள்; அவன் அறைவீட்டின் கதவைத் திறக்கவில்லை; ஆகையால் ஒரு திறவுகோலை எடுத்துத் திறந்தார்கள்; இதோ, அவர்கள் ஆண்டவன் தரையிலே செத்துக்கிடந்த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வர்கள் தாமதித்துக்கொண்டிருந்தபோது, ஏகூத் ஓடிப்போய், சிலைகளுள்ள இடத்தைக் கடந்து, சேயிராத்தைச் சேர்ந்து தப்பின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வர்கள் தாமதித்துக்கொண்டிருந்தபோது, ஏகூத் ஓடிப்போய், சிலைகளுள்ள இடத்தைக் கடந்து, சேயிராத்தைச் சேர்ந்து தப்பினா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ங்கே வந்தபோது எப்பிராயீம் மலையில் எக்காளம் ஊதினான்; அப்பொழுது இஸ்ரவேல் புத்திரர் அவனோடேகூட மலையிலிருந்து இறங்கினார்கள்; அவன் அவர்களுக்கு முன்பாக நடந்து;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ங்கே வந்தபோது எப்பிராயீம் மலையில் எக்காளம் ஊதினான்; அப்பொழுது இஸ்ரவேல் புத்திரர் அவனோடேகூட மலையிலிருந்து இறங்கினார்கள்; அவன் அவர்களுக்கு முன்பாக நடந்து;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என்னைப் பின்தொடர்ந்து வாருங்கள்; கர்த்தர் உங்கள் பகைஞராகிய மோவாபியரை உங்கள் கைகளில் ஒப்புக்கொடுத்தார் என்றான். அவர்கள் அவனைப் பின்தொடர்ந்துபோய், மோவாபுக்கு எதிரான யோர்தான் துறைகளைப் பிடித்து, ஒருவனையும் கடந்துபோகவொட்டாமல்,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என்னைப் பின்தொடர்ந்து வாருங்கள்; கர்த்தர் உங்கள் பகைஞராகிய மோவாபியரை உங்கள் கைகளில் ஒப்புக்கொடுத்தார் என்றான். அவர்கள் அவனைப் பின்தொடர்ந்துபோய், மோவாபுக்கு எதிரான யோர்தான் துறைகளைப் பிடித்து, ஒருவனையும் கடந்துபோகவொட்டாமல்,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என்னைப் பின்தொடர்ந்து வாருங்கள்; கர்த்தர் உங்கள் பகைஞராகிய மோவாபியரை உங்கள் கைகளில் ஒப்புக்கொடுத்தார் என்றான். அவர்கள் அவனைப் பின்தொடர்ந்துபோய், மோவாபுக்கு எதிரான யோர்தான் துறைகளைப் பிடித்து, ஒருவனையும் கடந்துபோகவொட்டாமல்,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க்காலத்திலே மோவாபியரில் ஏறக்குறையப் பதினாயிரம் பேரை வெட்டினார்கள்; அவர்களெல்லாரும் புஷ்டியுள்ளவர்களும்; பராக்கிரமசாலிகளுமாயிருந்தார்கள், அவர்களில் ஒருவனும் தப்பவில்லை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ன் மேல் கர்த்தருடைய ஆவி வந்திருந்ததினால், அவன் இஸ்ரவேலை நியாயம் விசாரித்து, யுத்தம்பண்ணப் புறப்பட்டான்; கர்த்தர் மெசொப்பொத்தாமியாவின் ராஜாவாகிய கூசான்ரிஷதாயீமை அவன் கையிலே ஒப்புக்கொடுத்தார்; ஆகையால் அவன் கை கூசான்ரிஷதாயீமின் மேல் பலங்கொண்டது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க்காலத்திலே மோவாபியரில் ஏறக்குறையப் பதினாயிரம் பேரை வெட்டினார்கள்; அவர்களெல்லாரும் புஷ்டியுள்ளவர்களும்; பராக்கிரமசாலிகளுமாயிருந்தார்கள், அவர்களில் ஒருவனும் தப்பவில்லை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இப்படியே அந்நாளிலே மோவாப் இஸ்ரவேலுடைய கையின்கீழ்த் தாழ்த்தப்பட்டது; அதனாலே தேசம் எண்பது வருஷம் அமைதலாயிருந்தது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வனுக்குப்பிற்பாடு ஆனாத்தின் குமாரன் சம்கார் எழும்பினான்; அவன் பெலிஸ்தரில் அறுநூறுபேரை ஒரு தாற்றுக்கோலால் முறிய அடித்தான்; அவனும் இஸ்ரவேலை இரட்சித்தா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வனுக்குப்பிற்பாடு ஆனாத்தின் குமாரன் சம்கார் எழும்பினான்; அவன் பெலிஸ்தரில் அறுநூறுபேரை ஒரு தாற்றுக்கோலால் முறிய அடித்தான்; அவனும் இஸ்ரவேலை இரட்சித்தா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ானான் தேசத்தில் நடந்த சகல யுத்தங்களையும் அறியாதிருந்த இஸ்ரவேலராகிய அனைவரையும் சோதிப்பதற்காகவும்,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ஸ்ரவேல் புத்திரரின் சந்ததியாரும் அதற்குமுன் யுத்தஞ்செய்ய அறியாதிருந்தவர்களும் அவைகளை அறியும்படி பழக்குவிப்பதற்காகவும், கர்த்தர் விட்டுவைத்த ஜாதிகள் யாரென்றால்;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ஸ்ரவேல் புத்திரரின் சந்ததியாரும் அதற்குமுன் யுத்தஞ்செய்ய அறியாதிருந்தவர்களும் அவைகளை அறியும்படி பழக்குவிப்பதற்காகவும், கர்த்தர் விட்டுவைத்த ஜாதிகள் யாரென்றால்;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பெலிஸ்தரின் ஐந்து அதிபதிகளும், சகல கானானியரும், சீதோனியரும், பாகால் எர்மோன் துவக்கி ஆமாத்திற்குள் பிரவேசிக்கும் வரைக்கும் லீபனோனின் மலைகளிலே குடியிருக்கிற ஏவியருமே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பெலிஸ்தரின் ஐந்து அதிபதிகளும், சகல கானானியரும், சீதோனியரும், பாகால் எர்மோன் துவக்கி ஆமாத்திற்குள் பிரவேசிக்கும் வரைக்கும் லீபனோனின் மலைகளிலே குடியிருக்கிற ஏவியருமே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கர்த்தர் மோசேயைக்கொண்டு தங்கள் பிதாக்களுக்கு விதித்த கற்பனைகளுக்கு இஸ்ரவேலர் கீழ்ப்படிவார்களோ என்று அறியும்படி, இஸ்ரவேலரை அவர்களாலே சோதிப்பதற்காக அவர்கள் விடப்பட்டிருந்தா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தேசம் நாற்பது வருஷம் அமைதலாயிருந்தது. கேனாசின் குமாரனாகிய ஒத்னியேல் மரணமடைந்தான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கர்த்தர் மோசேயைக்கொண்டு தங்கள் பிதாக்களுக்கு விதித்த கற்பனைகளுக்கு இஸ்ரவேலர் கீழ்ப்படிவார்களோ என்று அறியும்படி, இஸ்ரவேலரை அவர்களாலே சோதிப்பதற்காக அவர்கள் விடப்பட்டிருந்தார்கள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ப்படி இஸ்ரவேல் புத்திரர், கானானியர், ஏத்தியர், எமோரியர்,பெரிசியர், ஏவியர், எபூசியராகிய இவர்கள் நடுவே குடியிருந்து,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ப்படி இஸ்ரவேல் புத்திரர், கானானியர், ஏத்தியர், எமோரியர்,பெரிசியர், ஏவியர், எபூசியராகிய இவர்கள் நடுவே குடியிருந்து,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ர்களுடைய குமாரத்திகளை விவாகம்பண்ணி, தங்களுடைய குமாரத்திகளை அவர்கள் குமாரருக்குக் கொடுத்து, அவர்கள் தேவர்களைச் சேவித்தார்கள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ர்களுடைய குமாரத்திகளை விவாகம்பண்ணி, தங்களுடைய குமாரத்திகளை அவர்கள் குமாரருக்குக் கொடுத்து, அவர்கள் தேவர்களைச் சேவித்தார்கள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ப்படி இஸ்ரவேல் புத்திரர் கர்த்தரின் பார்வைக்குப் பொல்லாப்பானதைச் செய்து, தங்கள் தேவனாகிய கர்த்தரை மறந்து, பாகால்களையும் தோப்பு விக்கிரகங்களையும் சேவிக்கிறபோது,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ப்படி இஸ்ரவேல் புத்திரர் கர்த்தரின் பார்வைக்குப் பொல்லாப்பானதைச் செய்து, தங்கள் தேவனாகிய கர்த்தரை மறந்து, பாகால்களையும் தோப்பு விக்கிரகங்களையும் சேவிக்கிறபோது,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ர்த்தர் இஸ்ரவேலின் மேல் கோபமூண்டவராகி, அவர்களை மெசொப்பொத்தாமியாவின் ராஜாவாகிய கூசான்ரிஷதாயீமின் கையிலே விற்றுப்போட்டார்; இப்படியே இஸ்ரவேல் புத்திரர் கூசான்ரிஷதாயீமை எட்டு வருஷம் சேவித்தார்கள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ர்த்தர் இஸ்ரவேலின் மேல் கோபமூண்டவராகி, அவர்களை மெசொப்பொத்தாமியாவின் ராஜாவாகிய கூசான்ரிஷதாயீமின் கையிலே விற்றுப்போட்டார்; இப்படியே இஸ்ரவேல் புத்திரர் கூசான்ரிஷதாயீமை எட்டு வருஷம் சேவித்தார்கள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ஸ்ரவேல் புத்திரர் கர்த்தரை நோக்கிக் கூப்பிட்டபோது, கர்த்தர் இஸ்ரவேல் புத்திரரை இரட்சிக்கும்படி காலேபின் தம்பியான கேனாசுடைய குமாரனாகிய ஒத்னியேல் என்னும் ஒரு ரட்சகனை அவர்களுக்கு எழும்பப்பண்ணினா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இஸ்ரவேல் புத்திரர் மறுபடியும் கர்த்தரின்பார்வைக்குப் பொல்லாப்பானதைச் செய்தார்கள்; அவர்கள் கர்த்தரின் பார்வைக்குப் பொல்லாப்பானதைச் செய்தபடியால், கர்த்தர் எக்லோன் என்னும் மோவாபின் ராஜாவை இஸ்ரவேலுக்கு விரோதமாய்ப் பலக்கப்பண்ணினார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ஸ்ரவேல் புத்திரர் கர்த்தரை நோக்கிக் கூப்பிட்டபோது, கர்த்தர் இஸ்ரவேல் புத்திரரை இரட்சிக்கும்படி காலேபின் தம்பியான கேனாசுடைய குமாரனாகிய ஒத்னியேல் என்னும் ஒரு ரட்சகனை அவர்களுக்கு எழும்பப்பண்ணினா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இஸ்ரவேல் புத்திரர் மறுபடியும் கர்த்தரின்பார்வைக்குப் பொல்லாப்பானதைச் செய்தார்கள்; அவர்கள் கர்த்தரின் பார்வைக்குப் பொல்லாப்பானதைச் செய்தபடியால், கர்த்தர் எக்லோன் என்னும் மோவாபின் ராஜாவை இஸ்ரவேலுக்கு விரோதமாய்ப் பலக்கப்பண்ணினார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ன் அம்மோன் புத்திரரையும் அமலேக்கியரையும் கூட்டிக்கொண்டு வந்து, இஸ்ரவேலை முறிய அடித்தான்; பேரீச்சமரங்களின் பட்டணத்தையும் பிடித்த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ன் அம்மோன் புத்திரரையும் அமலேக்கியரையும் கூட்டிக்கொண்டு வந்து, இஸ்ரவேலை முறிய அடித்தான்; பேரீச்சமரங்களின் பட்டணத்தையும் பிடித்த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918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ಇಸ್ರಾಯೇಲ್‌ ಮಕ್ಕಳು ಮೊವಾಬ್ಯರ ಅರಸನಾದ ಎಗ್ಲೋನನನ್ನು ಹದಿನೆಂಟು ವರುಷ ಸೇವಿಸ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ಆದರೆ ಇಸ್ರಾಯೇಲ್‌ ಮಕ್ಕಳು ಕರ್ತನನ್ನು ಕೂಗಿದಾಗ ಕರ್ತನು ಅವರಿಗೆ ಬೆನ್ಯಾವಿಾನ ನಾದ ಗೇರನ ಮಗನಾದ ಏಹೂದನ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ರಕ್ಷಿಸುವದಕ್ಕೆ ಎಬ್ಬಿಸಿದನು. ಅವನು ಎಡಗೈಯವನಾಗಿದ್ದನು. ಅವನ ಕೈಯಿಂದ ಇಸ್ರಾಯೇಲ್‌ ಮಕ್ಕಳು ಮೋವಾಬಿನ ಅರಸನಾ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ಎಗ್ಲೋನನಿಗೆ ಕಾಣಿಕೆಯನ್ನು ಕಳುಹಿಸಿ 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ಏಹೂದನು ಇಬ್ಬಾಯಿಯ ಒಂದು ಮೊಳ ಉದ್ದವಾದ ಒಂದು ಕಠಾರಿಯನ್ನು ತನಗೆ ಮಾಡಿ ಕೊಂಡು ಅದನ್ನು ತನ್ನ ವಸ್ತ್ರದ ಕೆಳಗೆ ತನ್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ಲಗಡೆ ತೊಡೆಯಲ್ಲಿ ಕಟ್ಟಿಕೊಂಡ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ಕಾಣಿಕೆಯನ್ನು ಮೋವಾ ಬಿನ ಅರಸನಾದ ಎಗ್ಲೋನನ ಬಳಿಗೆ ತಂದನು. ಎಗ್ಲೋನನು ಬಹು ಕೊಬ್ಬಿದವನಾಗಿದ್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ಅವನು ಕಾಣಿಕೆಯನ್ನು ಕೊಟ್ಟು ತೀರಿಸಿದಾಗ ಕಾಣಿಕೆಯನ್ನು ಹೊತ್ತುಕೊಂಡು ಬಂದ ಜನರನ್ನು ಕಳುಹಿಸಿ ಬಿಟ್ಟ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ತಾನು ಗಿಲ್ಗಾಲಿನಲ್ಲಿರುವ ಕಲ್ಲುಗುಣಿಯ ಸ್ಥಳದಿಂದ ಹಿಂದಕ್ಕೆ ತಿರುಗಿ ಅವನ ಬಳಿಗೆ ಬಂದು--ಓ ಅರಸೇ, ನಿನಗೆ ಹೇಳತಕ್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ರಹಸ್ಯವಾದ ಒಂದು ಮಾತು ಅದೆ ಅಂದನು. ಅವನು--ಸುಮ್ಮನಿರ್ರಿ ಎಂದು ಹೇಳಿದಾಗ ಅವನ ಬಳಿಯಲ್ಲಿ ನಿಂತವರೆಲ್ಲರು ಅವನ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ಅವನ ಮೇಲೆ ಕರ್ತನ ಆತ್ಮವು ಬಂದದ್ದರಿಂದ ಅವನು ಇಸ್ರಾಯೇಲ್ಯರಿಗೆ ನ್ಯಾಯತೀರಿಸಿದನು. ಯುದ್ಧಮಾಡು ವದಕ್ಕೆ ಹೊರಟಾಗ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ಿಟ್ಟು ಹೊರಗೆಹೋ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ಅವನು ತನಗೋಸ್ಕರ ಮಾತ್ರ ಇದ್ದ ಬೇಸಿಗೆಯ ಕೊಠಡಿಯಲ್ಲಿ ಕುಳಿತಾಗ ಏಹೂದನು ಅವನ ಬಳಿಗೆ ಪ್ರವೇಶಿಸಿ--ನಿನ್ನ ಸಂಗಡ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ೇಳಬೇಕಾದ ದೇವರ ಸಂದೇಶ ನನಗದೆ ಅಂದನು. ಅವನು ತನ್ನ ಗದ್ದುಗೆಯಿಂದ ಎದ್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ಏಹೂದನು ತನ್ನ ಎಡಗೈ ಯನ್ನು ಚಾಚಿ ತನ್ನ ಬಲಗಡೆ ತೊಡೆಯಲ್ಲಿದ್ದ ಕಠಾರಿ ಯನ್ನು ತಕ್ಕೊಂಡು ಅವನ ಹೊಟ್ಟೆಯಲ್ಲ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ಿವ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ಅದು ಅಲಗೂ ಹಿಡಿಯೂ ಅವನ ಹೊಟ್ಟೆಯಲ್ಲಿ ಹೊಕ್ಕು ಕಿತ್ತು ತೆಗೆಯ ಕೂಡದ ಹಾಗೆ ಕೊಬ್ಬು ಅಲಗನ್ನು ಸುತ್ತಿಕೊಂಡಿ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ಆದದರಿಂದ ಮಲವು ಹೊರಟಿತು. ಆಗ ಏಹೂದನು ಕೊಠಡಿಯ ಬಾಗಲನ್ನು ತನ್ನ ಹಿಂಭಾಗವಾಗಿ ಮುಚ್ಚಿ ಬೀಗವನ್ನುಹಾಕಿ ದ್ವಾರಾಂಗಳ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ದಿಂದ ಹೊರಟುಹೋ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ಅವನು ಹೋದ ತರುವಾಯ ಸೇವಕರು ಕೊಠಡಿಯ ಬಾಗಲು ಮುಚ್ಚಲ್ಪ ಟ್ಟಿರುವದನ್ನು ಕಂಡಾಗ--ಅರಸನು ನಿಶ್ಚಯವಾಗಿ ತನ್ನ ಬೇಸಿಗೆ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3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ೊಠಡಿಯಲ್ಲಿ ವಿಶ್ರಾಂತಿ ತೆಗೆದುಕೊಳ್ಳು ತ್ತಿದ್ದಾನೆಂದು ಅಂದುಕೊಂಡ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ರ್ತನು ಅವನ ಕೈಗೆ ಮೆಸೊ ಪೊತಾಮ್ಯದ ಅರಸನಾದ ಕೂಷನ್‌ರಿಷಾತಮನ್ನು ಒಪ್ಪಿಸಿಕೊಟ್ಟನು. ಅವನ ಕೈ ಕೂಷನ್‌ರಿಷಾತಯಿಮಿನ ಮೇಲ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3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ಅವರು ತಮಗೆ ನಾಚಿಕೆ ಯಾಗುವ ಮಟ್ಟಿಗೂ ಕಾದಿದ್ದರು. ಆದರೆ ಇಗೋ, ಅವನು ಕೊಠಡಿಯ ಬಾಗಿಲನ್ನು ತೆರೆಯದೆ ಇದ್ದದರಿಂದ ಅವರ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3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ೀಗದ ಕೈಯನ್ನು ತೆಗೆದುಕೊಂಡು ಬಾಗಲನ್ನು ತೆರೆದರು, ಇಗೋ, ಅವರ ಪ್ರಭುವು ನೆಲದ ಮೇಲೆ ಸತ್ತು ಬಿದ್ದಿದ್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3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ಆದರೆ ಅವರು ಆಲಸ್ಯಮಾಡುತ್ತಿರು ವಾಗ ಏಹೂದನು ತಪ್ಪಿಸಿಕೊಂಡು ಕಲ್ಲುಗಣಿಗಳನ್ನು ದಾಟಿ ಸೆಯಾರಾವನ್ನು ಸೇರ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3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ಪ್ಪಿಸಿಕೊಂಡ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3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ಅವನು ಅಲ್ಲಿ ಬಂದಾಗ ಎಫ್ರಾಯಾಮಿನ ಬೆಟ್ಟದಲ್ಲಿ ತುತೂರಿಯನ್ನು ಊದಿದನು. ಆಗ ಇಸ್ರಾಯೇಲ್‌ ಮಕ್ಕಳು ಅವನ ಸಂಗಡ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3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ೆಟ್ಟದಿಂದ ಇಳಿದರು; ಅವನು ಇವರ ಮುಂದೆ ನಡೆದ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3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ಅವರ ಸಂಗಡ--ನೀವು ನನ್ನ ಹಿಂದೆ ಬನ್ನಿರಿ; ಕರ್ತನು ನಿಮ್ಮ ಶತ್ರುಗಳಾದ ಮೋವಾಬ್ಯರನ್ನು ನಿಮ್ಮ ಕೈಯಲ್ಲ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3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ಒಪ್ಪಿಸಿಕೊಟ್ಟನು ಎಂದು ಅಂದನು. ಅವರು ಅವನ ಹಿಂದೆ ಬಂದು ಮೋವಾಬ್ಯ ರಿಗೆ ಎದುರಾದ ಯೊರ್ದನಿನ ರೇವುಗಳನ್ನು ಹಿಡಿದ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3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ಒಬ್ಬರನ್ನಾದರೂ ದಾಟಗೊಡದ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3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ಮೋವಾಬ್ಯರಲ್ಲಿ ಹೆಚ್ಚು ಕಡಿಮೆ ಹತ್ತು ಸಾವಿರ ಜನರನ್ನು ಹತಮಾಡಿದರು. ಅವರೆಲ್ಲರು ಕೊಬ್ಬಿನವರೂ ಪರಾಕ್ರಮಿಗಳೂ ಆಗ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ಲವಾಯಿ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3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ದ್ದರು. ಅವರಲ್ಲಿ ಒಬ್ಬನಾದರೂ ತಪ್ಪಿಹೋದದ್ದಿಲ್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3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ಹೀಗೆ ಆ ದಿನದಲ್ಲಿ ಮೋವಾಬ್‌ ಇಸ್ರಾಯೇಲಿನ ಕೈಕೆಳಗೆ ತಗ್ಗಿಸಲ್ಪಟ್ಟಿತು; ದೇಶವು ಎಂಭತ್ತು ವರುಷ ವಿಶ್ರಾಂತಿಗೊಂಡಿ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3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ಅವನ ತರುವಾಯ ಅನಾತನ ಮಗನಾದ ಶಮ್ಗರನು ಎದ್ದನು. ಅವನು ಫಿಲಿಷ್ಟಿಯರಲ್ಲಿ ಆರು ನೂರು ಮನುಷ್ಯರನ್ನು ಎತ್ತಿ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3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ುಳ್ಳುಗೋಲಿನಿಂದ ಹತಮಾಡಿದನು. ಅವನು ಸಹ ಇಸ್ರಾಯೇಲ್ಯರನ್ನು ರಕ್ಷಿಸ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3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ಕಾನಾನ್‌ದೇಶದ ಸಕಲ ಯುದ್ಧಗಳನ್ನು ಅರಿಯದೆ ಇದ್ದ ಇಸ್ರಾಯೇಲ್ಯರನ್ನು ಪರೀಕ್ಷಿ ಸುವದಕ್ಕ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3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ಮೊದಲು ಯುದ್ಧವನ್ನು ಅರಿಯದೆ ಇದ್ದ ಇಸ್ರಾಯೇಲ್‌ ಮಕ್ಕಳ ಸಂತತಿಗಳವರು ಅದನ್ನು ಕೂಡ ಕಲಿತುಕೊಳ್ಳುವದಕ್ಕೂ ಕರ್ತ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3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ಉಳಿಸಿದ ಅನ್ಯಜನಾಂಗಗಳು ಯಾವವಂದರೆ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3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ಐದುಮಂದಿ ಪಿಲಿಷ್ಟಿಯರ ಅಧಿಪತಿಗಳೂ ಸಮಸ್ತ ಕಾನಾನ್ಯರೂ ಚೀದೋನ್ಯರೂ ಬಾಳ್‌ಹೆರ್ಮೊನಿನಿಂದ ಹಮಾತಿನ ಪ್ರವೇಶದ ವರೆಗ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3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ೆಬನೋನಿನ ಬೆಟ್ಟದಲ್ಲಿ ವಾಸವಾ ಗಿರುವ ಹಿವ್ವಿಯರ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3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ಇವರನ್ನು ಕರ್ತನು ಮೋಶೆಯ ಮುಖಾಂತರವಾಗಿ ಇಸ್ರಾಯೇಲ್ಯರ ತಂದೆಗಳಿಗೆ ಆಜ್ಞಾ ಪಿಸಿದ ಆಜ್ಞೆಗಳನ್ನು ಅವರು ಕೇಳುವರ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ದೇಶವು ನಾಲ್ವತ್ತು ವರುಷದ ವರೆಗೆ ವಿಶ್ರಾಂತಿಯಿಂದಿತ್ತು. ಕೆನಜನ ಮಗನಾದ ಒತ್ನೀಯೇಲನು ಸತ್ತ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3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ಇಲ್ಲವೋ ಎಂದು ಇವರಿಂದ ಇಸ್ರಾಯೇಲ್ಯರನ್ನು ಪರೀಕ್ಷಿಸುವ ದಕ್ಕೆ ಉಳಿಸಿಬಿಟ್ಟ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3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ಇಸ್ರಾಯೇಲ್‌ ಮಕ್ಕಳು ಕಾನಾನ್ಯರ, ಹಿತ್ತಿಯರ, ಅಮೋರಿಯರ, ಪೆರಿಜ್ಜೀಯರ, ಹಿವ್ವಿಯರ, ಯೆಬೂಸಿಯರ ಮಧ್ಯದಲ್ಲ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3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ವಾಸವಾಗಿದ್ದ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3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ಅವರ ಕುಮಾರ್ತೆಯರನ್ನು ತಾವು ಹೆಂಡತಿಯರ ನ್ನಾಗಿ ತಕ್ಕೊಂಡು ತಮ್ಮ ಕುಮಾರ್ತೆಯರನ್ನು ಅವರ ಕುಮಾರರಿಗೆ ಮದುವ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3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ಾಡಿಕೊಟ್ಟು ಅವರ ದೇವರು ಗಳನ್ನು ಸೇವಿಸ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3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ಇಸ್ರಾಯೇಲ್‌ ಮಕ್ಕಳು ಕರ್ತನ ಮುಂದೆ ಕೆಟ್ಟತನ ಮಾಡಿ ತಮ್ಮ ದೇವರಾದ ಕರ್ತನನ್ನು ಮರೆತು ಬಾಳ ನನ್ನೂ ತೋಪುಗಳನ್ನ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3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ೇವಿಸ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3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ಆದದರಿಂದ ಕರ್ತನು ಇಸ್ರಾಯೇಲ್ಯರ ಮೇಲೆ ಕೋಪಗೊಂಡು ಅವರನ್ನು ಮೆಸೊಪೋತಾಮ್ಯದ ಅರಸನಾದ ಕೂಷನ್‌ ರಿಷಾತಯಿಮ್‌ ಕೈ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3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ಾರಿಬಿಟ್ಟನು. ಇಸ್ರಾಯೇಲ್‌ ಮಕ್ಕಳು ಕೂಷನ್‌ರಿಷಾತಯಿಮ್‌ನ್ನು ಎಂಟು ವರುಷ ಸೇವಿಸ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3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ತರುವಾಯ ಇಸ್ರಾಯೇಲ್‌ ಮಕ್ಕಳು ಕರ್ತನನ್ನು ಕೂಗಿದಾಗ ಕರ್ತನು ಅವರನ್ನು ರಕ್ಷಿಸುವ ರಕ್ಷಕನನ್ನು ಅಂದರೆ ಕಾಲೇಬ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ಇಸ್ರಾಯೇಲ್‌ ಮಕ್ಕಳು ಕರ್ತನ ಮುಂದೆ ತಿರಿಗಿ ಕೆಟ್ಟತನ ಮಾಡಿದರು. ಅವರು ಕರ್ತನ ಮುಂದೆ ಕೆಟ್ಟತನ ಮಾಡಿದ್ದರಿಂ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3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ಮ್ಮನಾದ ಕೆನಜನ ಮಗನಾದ ಒತ್ನೀಯೇಲನನ್ನು ಎಬ್ಬಿಸ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ರ್ತನು ಮೋವಾಬ್ಯರ ಅರಸನಾದ ಎಗ್ಲೋನನನ್ನು ಇಸ್ರಾಯೇಲಿಗೆ ವಿರೋಧವಾಗಿ ಬಲ ಪಡಿಸ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ಅವನು ಅಮ್ಮೋನನ ಮತ್ತು ಅಮಾಲೇ ಕ್ಯನ ಮಕ್ಕಳನ್ನು ಕೂಡಿಸಿಕೊಂಡು ಬಂದು ಇಸ್ರಾಯೇಲ್ಯ ರನ್ನು ಹೊಡೆದು ಖರ್ಜೂರ ಗಿಡ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ಪಟ್ಟಣವನ್ನು ಸ್ವಾಧೀನಮಾಡಿಕೊಂಡ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யாயாதிபதிகள் : 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">
  <a:themeElements>
    <a:clrScheme name="Theme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2026-07-31T15:48:27Z</dcterms:created>
  <dcterms:modified xsi:type="dcterms:W3CDTF">2026-07-31T15:48:27Z</dcterms:modified>
  <dc:title>நியாயாதிபதிகள் : 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