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தைக்கண்டுபிடித்தால், சிதறிப்போகாத தொண்ணூற்றொன்பது ஆடுகளைக்குறித்துச் சந்தோஷப்படுகிறதைப் பார்க்கிலும், அதைக்குறித்து அதிகமாய்ச் சந்தோஷப்படுவான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்விதமாக, இந்தச் சிறியரில் ஒருவனாகிலும் கெட்டுப்போவது பரலோகத்திலிருக்கிற உங்கள் பிதாவின் சித்தமல்ல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கோதரன் உனக்கு விரோதமாகக் குற்றஞ்செய்தால், அவனிடத்தில் நீ போய், நீயும் அவனும் தனித்திருக்கையில், அவன் குற்றத்தை அவனுக்கு உணர்த்து அவன் உனக்குச் செவிகொடுத்தால், உன் சகோதரனை ஆதாயப்படுத்திக்கொண்ட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கோதரன் உனக்கு விரோதமாகக் குற்றஞ்செய்தால், அவனிடத்தில் நீ போய், நீயும் அவனும் தனித்திருக்கையில், அவன் குற்றத்தை அவனுக்கு உணர்த்து அவன் உனக்குச் செவிகொடுத்தால், உன் சகோதரனை ஆதாயப்படுத்திக்கொண்ட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விகொடாமற்போனால், இரண்டு மூன்று சாட்சிகளுடைய வாக்கினாலே சங்கதிகளெல்லாம் நிலைவரப்படும்படி, இரண்டொருவரை உன்னுடனே கூட்டிக்கொண்டு போ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விகொடாமற்போனால், இரண்டு மூன்று சாட்சிகளுடைய வாக்கினாலே சங்கதிகளெல்லாம் நிலைவரப்படும்படி, இரண்டொருவரை உன்னுடனே கூட்டிக்கொண்டு போ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ம் அவன் செவிகொடாமற்போனால், அதைச் சபைக்குத் தெரியப்படுத்து; சபைக்கும் செவிகொடாதிருப்பானானால், அவன் உனக்கு அஞ்ஞானியைப்போலவும் ஆயக்காரனைப்போலவும் இருப்பான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ம் அவன் செவிகொடாமற்போனால், அதைச் சபைக்குத் தெரியப்படுத்து; சபைக்கும் செவிகொடாதிருப்பானானால், அவன் உனக்கு அஞ்ஞானியைப்போலவும் ஆயக்காரனைப்போலவும் இருப்பான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ூலோகத்திலே நீங்கள் எவைகளைக் கட்டுவீர்களோ அவைகள் பரலோகத்திலும் கட்டப்பட்டிருக்கும்; பூலோகத்திலே நீங்கள் எவைகளைக் கட்டவிழ்ப்பீர்களோ அவைகள் பரலோகத்திலும் கட்டவிழ்க்கப்பட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ூலோகத்திலே நீங்கள் எவைகளைக் கட்டுவீர்களோ அவைகள் பரலோகத்திலும் கட்டப்பட்டிருக்கும்; பூலோகத்திலே நீங்கள் எவைகளைக் கட்டவிழ்ப்பீர்களோ அவைகள் பரலோகத்திலும் கட்டவிழ்க்கப்பட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கண் உனக்கு இடறலுண்டாக்கினால், அதைப் பிடுங்கி எறிந்துபோடு; இரண்டு கண்ணுள்ளவனாய், எரிநரகத்தில் தள்ளப்படுவதைப்பார்க்கிலும், ஒற்றைக்கண்ண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, உங்களில் இரண்டுபேர் தாங்கள் வேண்டிக்கொள்ளப்போகிற எந்தக் காரியத்தைக்குறித்தாகிலும் பூமியிலே ஒருமனப்பட்டிருந்தால், பரலோகத்திலிருக்கிற என் பிதாவினால் அது அவர்களுக்கு உண்டாகும் என்று உங்களுக்குச் 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, உங்களில் இரண்டுபேர் தாங்கள் வேண்டிக்கொள்ளப்போகிற எந்தக் காரியத்தைக்குறித்தாகிலும் பூமியிலே ஒருமனப்பட்டிருந்தால், பரலோகத்திலிருக்கிற என் பிதாவினால் அது அவர்களுக்கு உண்டாகும் என்று உங்களுக்குச் 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னெனில், இரண்டு பேராவது மூன்று பேராவது என் நாமத்தினாலே எங்கே கூடியிருக்கிறார்களோ, அங்கே அவர்கள் நடுவிலே இருக்கிற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னெனில், இரண்டு பேராவது மூன்று பேராவது என் நாமத்தினாலே எங்கே கூடியிருக்கிறார்களோ, அங்கே அவர்கள் நடுவிலே இருக்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ேதுரு அவரிடத்தில் வந்து, ஆண்டவரே என் சகோதரன் எனக்கு விரோதமாய்க் குற்றஞ்செய்து வந்தால், நான் எத்தனைதரம் மன்னிக்கவேண்டும்? ஏழுதரமட்டுமோ என்று கே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ேதுரு அவரிடத்தில் வந்து, ஆண்டவரே என் சகோதரன் எனக்கு விரோதமாய்க் குற்றஞ்செய்து வந்தால், நான் எத்தனைதரம் மன்னிக்கவேண்டும்? ஏழுதரமட்டுமோ என்று கே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ஏழுதரமாத்திரம் அல்ல ஏழெழுபதுதரமட்டும் என்று உனக்குச்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ஏழுதரமாத்திரம் அல்ல ஏழெழுபதுதரமட்டும் என்று உனக்குச் 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படியெனில், பரலோகராஜ்யம் தன் ஊழியக்காரரிடத்தில் கணக்குப்பார்க்க வேண்டுமென்றிருந்த ஒரு ராஜாவுக்கு ஒப்ப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கணக்குப்பார்க்கத் தொடங்கினபோது, பதினாயிரம் தாலந்து கடன் பட்டவன் ஒருவனை அவனுக்கு முன்பாக கொண்டு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கண் உனக்கு இடறலுண்டாக்கினால், அதைப் பிடுங்கி எறிந்துபோடு; இரண்டு கண்ணுள்ளவனாய், எரிநரகத்தில் தள்ளப்படுவதைப்பார்க்கிலும், ஒற்றைக்கண்ண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கணக்குப்பார்க்கத் தொடங்கினபோது, பதினாயிரம் தாலந்து கடன் பட்டவன் ஒருவனை அவனுக்கு முன்பாக கொண்டு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னைத்தீர்க்க அவனுக்கு நிர்வாகம் இல்லாதபடியால், அவனுடைய ஆண்டவன் அவனையும் அவன் பெண்ஜாதி பிள்ளைகளையும், அவனுக்கு உண்டான எல்லாவற்றையும் விட்டு, கடனைத் தீர்க்கும்படிக் கட்டளையி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னைத்தீர்க்க அவனுக்கு நிர்வாகம் இல்லாதபடியால், அவனுடைய ஆண்டவன் அவனையும் அவன் பெண்ஜாதி பிள்ளைகளையும், அவனுக்கு உண்டான எல்லாவற்றையும் விட்டு, கடனைத் தீர்க்கும்படிக் கட்டளைய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ந்த ஊழியக்காரன் தாழ விழுந்து, வணங்கி: ஆண்டவனே! என்னிடத்தில் பொறுமையாயிரும், எல்லாவற்றையும் உமக்குக் கொடுத்துத் தீர்க்கி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ந்த ஊழியக்காரன் தாழ விழுந்து, வணங்கி: ஆண்டவனே! என்னிடத்தில் பொறுமையாயிரும், எல்லாவற்றையும் உமக்குக் கொடுத்துத் தீர்க்கி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ஊழியக்காரனுடைய ஆண்டவன் மனதிரங்கி, அவனை விடுதலைப்பண்ணி, கடனையும் அவனுக்கு மன்னித்துவ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ிருக்க, அந்த ஊழியக்காரன் புறப்பட்டுப்போகையில், தன்னிடத்தில் நூறு வெள்ளிப்பணம் கடன்பட்டிருந்தவனாகிய தன் உடன் வேலைக்காரரில் ஒருவனைக்கண்டு, அவனைப்பிடித்து, தொண்டையை நெரித்து: நீ பட்ட கடனை எனக்கு கொடுத்துத் தீர்க்கவேண்ட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ிருக்க, அந்த ஊழியக்காரன் புறப்பட்டுப்போகையில், தன்னிடத்தில் நூறு வெள்ளிப்பணம் கடன்பட்டிருந்தவனாகிய தன் உடன் வேலைக்காரரில் ஒருவனைக்கண்டு, அவனைப்பிடித்து, தொண்டையை நெரித்து: நீ பட்ட கடனை எனக்கு கொடுத்துத் தீர்க்கவேண்ட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னுடைய உடன் வேலைக்காரன் காலிலே விழுந்து: என்னிடத்தில் பொறுமையாயிரும், எல்லாவற்றையும் உமக்குக் கொடுத்துத் தீர்க்கிறேன் என்று, அவனை வேண்டிக்கொ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ோ சம்மதியாமல், போய், அவன் பட்ட கடனைக் கொடுத்துத் தீர்க்குமளவும் அவனைக் காவலில் போடுவ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ச் சிறியரில் ஒருவனையும் அற்பமாய் எண்ணாதபடிக்கு எச்சரிக்கையாயிருங்கள்; அவர்களுக்குரிய தேவதூதர்கள் பரலோகத்திலே என் பரமபிதாவின் சமுகத்தை எப்பொழுதும் தரிசிக்கிறார்கள் என்று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டந்ததை அவன் உடன்வேலைக்காரர் கண்டு, மிகவும் துக்கப்பட்டு, ஆண்டவனிடத்தில் வந்து, நடந்ததையெல்லாம் அறிவி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டந்ததை அவன் உடன்வேலைக்காரர் கண்டு, மிகவும் துக்கப்பட்டு, ஆண்டவனிடத்தில் வந்து, நடந்ததையெல்லாம் அறிவ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அவனுடைய ஆண்டவன் அவனை அழைப்பித்து: பொல்லாத ஊழியக்காரனே, நீ என்னை வேண்டிக்கொண்டபடியினால், அந்தக் கடன் முழுவதையும் உனக்கு மன்னித்துவிட்ட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அவனுடைய ஆண்டவன் அவனை அழைப்பித்து: பொல்லாத ஊழியக்காரனே, நீ என்னை வேண்டிக்கொண்டபடியினால், அந்தக் கடன் முழுவதையும் உனக்கு மன்னித்துவிட்ட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் உனக்கு இரங்கினதுபோல, நீயும் உன் உடன் வேலைக்காரனுக்கு இரங்கவேண்டாமோ என்று சொல்ல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் உனக்கு இரங்கினதுபோல, நீயும் உன் உடன் வேலைக்காரனுக்கு இரங்கவேண்டாமோ என்று சொல்ல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ுடைய ஆண்டவன் கோபமடைந்து, அவன் பட்ட கடனையெல்லாம் தனக்குக் கொடுத்துத் தீர்க்குமளவும் உபாதிக்கிறவர்களிடத்தில் அவனை ஒப்புக்கொடு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ுடைய ஆண்டவன் கோபமடைந்து, அவன் பட்ட கடனையெல்லாம் தனக்குக் கொடுத்துத் தீர்க்குமளவும் உபாதிக்கிறவர்களிடத்தில் அவனை ஒப்புக்கொடு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ும் அவனவன் தன் சகோதரன் செய்த தப்பிதங்களை மனப்பூர்வமாய் மன்னியாமற்போனால், என் பரமபிதாவும் உங்களுக்கு இப்படியே செய்வார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ும் அவனவன் தன் சகோதரன் செய்த தப்பிதங்களை மனப்பூர்வமாய் மன்னியாமற்போனால், என் பரமபிதாவும் உங்களுக்கு இப்படியே செய்வா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குமாரன் கெட்டுப்போனதை இரட்சிக்க வந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்வேளையிலே சீஷர்கள் இயேசுவினிடத்தில் வந்து: பரலோகராஜ்யத்தில் எவன் பெரியவனாயிருப்பான் என்று கே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்வேளையிலே சீஷர்கள் இயேசுவினிடத்தில் வந்து: பரலோகராஜ்யத்தில் எவன் பெரியவனாயிருப்பான் என்று கே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ஒரு சிறு பிள்ளையைத் தம்மிடத்தில் அழைத்து: அதை அவர்கள் நடுவே நிறுத்தி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மனந்திரும்பிப் பிள்ளைகளைப்போல் ஆகாவிட்டால், பரலோகராஜ்யத்தில் பிரவேசிக்கமாட்டீ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மனந்திரும்பிப் பிள்ளைகளைப்போல் ஆகாவிட்டால், பரலோகராஜ்யத்தில் பிரவேசிக்கமாட்டீ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இந்தப்பிள்ளையைப்போலத் தன்னைத் தாழ்த்துகிறவன் எவனோ, அவனே பரலோகராஜ்யத்தில் பெரியவனாயிருப்ப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 ஒரு பிள்ளையை என் நாமத்தினிமித்தம் ஏற்றுக்கொள்ளுகிறவன் என்னை ஏற்றுக்கொள்ளுகி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ன் ஆழத்திலே அவனை அமிழ்த்துவது அவனுக்கு நலமாயிருக்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ன் ஆழத்திலே அவனை அமிழ்த்துவது அவனுக்கு நலமாயி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டறல்களினிமித்தம் உலகத்துக்கு ஐயோ, இடறல்கள் வருவது அவசியம். ஆனாலும் எந்த மனுஷனால் இடறல் வருகிறதோ, அவனுக்கு ஐயோ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குமாரன் கெட்டுப்போனதை இரட்சிக்க வந்த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டறல்களினிமித்தம் உலகத்துக்கு ஐயோ, இடறல்கள் வருவது அவசியம். ஆனாலும் எந்த மனுஷனால் இடறல் வருகிறதோ, அவனுக்கு ஐயோ!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ையாவது உன் காலாவது உனக்கு இடறலுண்டாக்கினால், அதைத் தறித்து எறிந்துபோடு; நீ இரண்டு கையுடையவனாய், அல்லது இரண்டு காலுடையவனாய் நித்திய அக்கினியிலே தள்ளப்படுவதைப்பார்க்கிலும், சப்பாணியாய், அல்லது ஊனனாய், நித்திய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ையாவது உன் காலாவது உனக்கு இடறலுண்டாக்கினால், அதைத் தறித்து எறிந்துபோடு; நீ இரண்டு கையுடையவனாய், அல்லது இரண்டு காலுடையவனாய் நித்திய அக்கினியிலே தள்ளப்படுவதைப்பார்க்கிலும், சப்பாணியாய், அல்லது ஊனனாய், நித்திய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ையாவது உன் காலாவது உனக்கு இடறலுண்டாக்கினால், அதைத் தறித்து எறிந்துபோடு; நீ இரண்டு கையுடையவனாய், அல்லது இரண்டு காலுடையவனாய் நித்திய அக்கினியிலே தள்ளப்படுவதைப்பார்க்கிலும், சப்பாணியாய், அல்லது ஊனனாய், நித்திய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ப்படித் தோன்றுகிறது? ஒரு மனுஷனுக்கு நூறு ஆடுகளிருக்க, அவைகளில் ஒன்று சிதறிப்போனால், அவன் மற்றத் தொண்ணூற்றொன்பது ஆடுகளையும் மலைகளில் விட்டுப்போய்ச் சிதறிப்போனதைத் தேடாமலிருப்பான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ப்படித் தோன்றுகிறது? ஒரு மனுஷனுக்கு நூறு ஆடுகளிருக்க, அவைகளில் ஒன்று சிதறிப்போனால், அவன் மற்றத் தொண்ணூற்றொன்பது ஆடுகளையும் மலைகளில் விட்டுப்போய்ச் சிதறிப்போனதைத் தேடாமலிருப்பான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தைக்கண்டுபிடித்தால், சிதறிப்போகாத தொண்ணூற்றொன்பது ஆடுகளைக்குறித்துச் சந்தோஷப்படுகிறதைப் பார்க்கிலும், அதைக்குறித்து அதிகமாய்ச் சந்தோஷப்படுவான் என்று, மெய்யாகவே உங்களுக்கு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ങ്ങനെതന്നേ ഈ ചെറിയവരിൽ ഒരുത്തൻ നശിച്ചുപോകുന്നതു സ്വർഗ്ഗസ്ഥനായ നിങ്ങളുടെ പിതാവിന്നു ഇഷ്ടമ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ന്റെ സഹോദരൻ നിന്നോടു പിഴെച്ചാൽ നീ ചെന്നു നീയും അവനും മാത്രം ഉള്ളപ്പോൾ കുറ്റം അവന്നു ബോധ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ുക; അവൻ നിന്റെ വാക്കു കേട്ടാൽ നീ സഹോദരനെ നേ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കേൾക്കാഞ്ഞാലോ രണ്ടു മൂന്നു സാക്ഷികളുടെ വായാൽ സകല കാര്യവും ഉറപ്പാകേണ്ടതിന്നു ഒന്നു രണ്ടു പ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ക്കൊണ്ടു ചെല്ല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രെ കൂട്ടാക്കാഞ്ഞാൽ സഭയോടു അറിയിക്ക; സഭയെയും കൂട്ടാക്കാഞ്ഞാൽ അവൻ നിനക്കു പുറജാതിക്കാര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ങ്കക്കാരനും എന്നപോലെ ഇ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ങ്ങൾ ഭൂമിയിൽ കെട്ടുന്നതെല്ലാം സ്വർഗ്ഗത്തിലും കെട്ടപ്പെട്ടിരിക്കും; നിങ്ങൾ ഭൂമ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ഴിക്കുന്നതെല്ലാം സ്വർഗ്ഗത്തിലും അഴിഞ്ഞിരിക്കും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റെ കണ്ണു നിനക്കു ഇടർച്ച ആയാൽ അതിനെ ചൂന്നെടുത്തു എറിഞ്ഞുകളക; രണ്ടു കണ്ണുള്ളവനായി അഗ്നിനരക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ഭൂമിയിൽവെച്ചു നിങ്ങളിൽ രണ്ടുപേർ യാചിക്കുന്ന ഏതു കാര്യത്തിലും ഐകമത്യപ്പെട്ടാൽ അതു സ്വർഗ്ഗസ്ഥ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പിതാവിങ്കൽ നിന്നു അവർക്കു ലഭ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രണ്ടോ മൂന്നോ പേർ എന്റെ നാമത്തിൽ കൂടിവരുന്നേടത്തൊക്കയും ഞാൻ അവരുടെ നടുവിൽ ഉണ്ടു എന്ന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 പറയ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പ്പോൾ പത്രൊസ് അവന്റെ അടുക്കൽ വന്നു: കർത്താവേ, സഹോദരൻ എത്രവട്ടം എന്നോടു പിഴെച്ചാൽ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മിക്കേണ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ഏഴുവട്ടം മതിയോ എന്നു ചോദിച്ചു. യേശു അവനോടു: “ഏഴുവട്ടമല്ല, എഴു എഴുപതു വട്ടം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ോടു പറയുന്നു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സ്വർഗ്ഗരാജ്യം തന്റെ ദാസന്മാരുമായി കണക്കു തീർപ്പാൻ ഭാവിക്കുന്ന ഒരു രാജാവിനോടു സദൃ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ൻ കണക്കു നോക്കിത്തുടങ്ങിയപ്പോൾ പതിനായിരം താലന്തു കടമ്പെട്ട ഒരുത്തനെ അവന്റെ അടുക്കൽ 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ഴുന്നതിനെക്കാൾ ഒറ്റക്കണ്ണനായി ജീവനിൽ കടക്കുന്നതു നിനക്കു ന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ന്നു വീട്ടുവാൻ വകയില്ലായ്കയാൽ അവന്റെ യജമാനൻ അവനെയും ഭാര്യയെയും മക്കളെയും അവന്നുള്ളത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റ്റു കടം തീർപ്പാൻ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ു കൊണ്ടു ആ ദാസൻ വീണു അവനെ നമസ്കരിച്ചു: യജമാനനേ എന്നോടു ക്ഷമ തോന്നേണമേ; ഞാൻ സകലവും ത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ർക്കാ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പ്പോൾ ആ ദാസന്റെ യജമാനൻ മനസ്സലിഞ്ഞു അവനെ വിട്ടയച്ചു കടവും ഇളെച്ചു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ആ ദാസൻ പോകുമ്പോൾ തനിക്കു നൂറു വെള്ളിക്കാശു കടമ്പെട്ട ഒരു കൂട്ടുദാസനെ കണ്ടു തൊണ്ടെക്കു പിട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െക്കി: നിന്റെ കടം തീർക്കു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ന്റെ കൂട്ടുദാസൻ: എന്നോടു ക്ഷമ തോന്നേണമേ; ഞാൻ തന്നു തീർക്കാം എന്നു അവനോടു അപേക്ഷിച്ച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ന്നാൽ അവൻ മനസ്സില്ലാതെ ഉടനെ ചെന്നു കടം വീട്ടുവോളം അവനെ തടവിൽ ആക്ക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ഈ ചെറിയവരിൽ ഒരുത്തനെ തുച്ഛീകരിക്കാതിരിപ്പാൻ സൂക്ഷ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ഈ സംഭവിച്ചതു അവന്റെ കൂട്ടുദാസന്മാർ കണ്ടിട്ടു വളരെ ദുഃഖിച്ചു, ചെന്നു സംഭവിച്ചതു ഒക്കെയും യജമാന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ോധ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യജമാനൻ അവനെ വിളിച്ചു: ദുഷ്ടദാസനേ, നീ എന്നോടു അപേക്ഷിക്കയാൽ ഞാൻ ആ കടം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ളെച്ചുത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എനിക്കു നിന്നോടു കരുണ തോന്നിയതുപോലെ നിനക്കും കൂട്ടുദാസനോടു കരുണ തോന്നേണ്ടതല്ലയോ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ങ്ങനെ യജമാനൻ കോപിച്ചു, അവൻ കടമൊക്കെയും തീർക്കുവോളം അവനെ ദണ്ഡിപ്പിക്കുന്നവരുട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നിങ്ങൾ ഓരോരുത്തൻ സഹോദരനോടു ഹൃദയപൂർവ്വം ക്ഷമിക്കാഞ്ഞാൽ സ്വർഗ്ഗസ്ഥനായ എന്റെ പിതാവു അങ്ങനെ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ം ചെയ്യ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്വർഗ്ഗത്തിൽ അവരുടെ ദൂതന്മാർ സ്വർഗ്ഗസ്ഥനായ എന്റെ പിതാവിന്റെ മുഖം എപ്പോഴും കാണുന്നു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 നാഴികയിൽ ശിഷ്യന്മാർ യേശുവിന്റെ അടുക്കെ വന്നു. സ്വർഗ്ഗരാജ്യത്തിൽ ഏറ്റവും വലിയവൻ ആർ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ഒരു ശിശുവിനെ അടുക്കെ വിളിച്ചു അവരുടെ നടുവിൽ നിറുത്ത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നിങ്ങൾ തിരിഞ്ഞു ശിശുക്കളെപ്പോലെ ആയ്‍വരുന്നില്ല എങ്കിൽ സ്വർഗ്ഗരാജ്യത്തിൽ കടക്കയില്ല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ആകയാൽ ഈ ശിശുവിനെപ്പോലെ തന്നെത്താൻ താഴ്ത്തുന്നവൻ സ്വർഗ്ഗരാജ്യത്തിൽ ഏറ്റവും വലിയവൻ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ഇങ്ങിനെയുള്ള ശിശുവിനെ എന്റെ നാമത്തിൽ കൈകൊള്ളുന്നവൻ എന്നെ കൈക്കൊള്ള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ിൽ വിശ്വസിക്കുന്ന ഈ ചെറിയവരിൽ ഒരുത്തന്നു ആരെങ്കിലും ഇടർച്ച വരുത്തിയാലോ അവന്റെ കഴു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യോരു തിരിക്കല്ലു കെട്ടി അവനെ സമുദ്രത്തിന്റെ ആഴത്തിൽ താഴ്ത്തിക്കളയുന്നതു അവന്നു ന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ഇടർച്ച ഹേതുവായി ലോകത്തിന്നു അയ്യോ കഷ്ടം; ഇടർച്ച വരുന്നതു ആവശ്യം തന്നേ; എങ്കിലും ഇടർ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ുന്ന മനുഷ്യന്നു അയ്യോ കഷ്ട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ന്റെ കയ്യോ കാലോ നിനക്കു ഇടർച്ച ആയാൽ അതിനെ വെട്ടി എറിഞ്ഞുകളക; രണ്ടു കയ്യും രണ്ടു ക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ള്ളവനായി നിത്യാഗ്നിയിൽ വീഴുന്നതിനെക്കാൾ അംഗഹീനനായിട്ടോ മുടന്തനായിട്ടോ ജീവനിൽ കടക്കുന്നത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ങ്ങൾക്കു എന്തു തോന്നുന്നു? ഒരു മനുഷ്യന്നു നൂറു ആടു ഉണ്ടു എന്നിരിക്കട്ടെ; അവയിൽ ഒന്നു തെറ്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ഴന്നുപോയാൽ തൊണ്ണൂറ്റൊമ്പതിനെയും വിട്ടേച്ചു തെറ്റിപ്പോയതിനെ മലകളിൽ ചെന്നു തിരയുന്ന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ിനെ കണ്ടെത്തിയാൽ തെറ്റിപ്പോകാത്ത തൊണ്ണൂറ്റമ്പതിലും അധികം അതിനെക്കുറിച്ചു സന്തോഷ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2026-09-07T06:18:05Z</dcterms:created>
  <dcterms:modified xsi:type="dcterms:W3CDTF">2026-09-07T06:18:05Z</dcterms:modified>
  <dc:title>മത്തായി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