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து சிறகால் என்னை மூ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து வசனம் ஆவியின் பட்ட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கேட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ளிலெல்லாம் என்னைக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என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கல்லில் மோதாமல் 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ில் ஏந்த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மேலும் பாம்பி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ே செ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கல வலிமையை வ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ம் என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ன் பயங்கரம் பகலின் அ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் ப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எனது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ும் உறைவ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ச் சார்ந்து வாழ்கின்ற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ிடுத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து நாமம் அறிந்த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க் கொண்டேய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் மறைவில்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லில் என்றும் தங்க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நோக்கி அடைக்கலப் பா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2026-07-31T14:48:40Z</dcterms:created>
  <dcterms:modified xsi:type="dcterms:W3CDTF">2026-07-31T14:48:40Z</dcterms:modified>
  <dc:title>துதிப் பாடல்கள் : 920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