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சொல்லுகிறது என்னவென்றால்: தத்தளிப்பின் சத்தத்தைக்கேட்கிறோம்; திகிலுண்டு, சமாதானம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ணாய்ப் பிறந்தவன் பிரசவிக்கிறதுண்டோ என்று கேட்டுப்பாருங்கள்; பிரசவிக்கிற ஸ்திரீயைப்போல் புருஷர் யாவரும் தங்கள் இடுப்புகளின்மேல் தங்கள் கைகளை வைத்திருக்கிறதையும், முகங்களெல்லாம் மாறி வெளுத்திருக்கிறதையும் நான் காண்கிறதென்ன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ணாய்ப் பிறந்தவன் பிரசவிக்கிறதுண்டோ என்று கேட்டுப்பாருங்கள்; பிரசவிக்கிற ஸ்திரீயைப்போல் புருஷர் யாவரும் தங்கள் இடுப்புகளின்மேல் தங்கள் கைகளை வைத்திருக்கிறதையும், முகங்களெல்லாம் மாறி வெளுத்திருக்கிறதையும் நான் காண்கிறதென்ன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ணாய்ப் பிறந்தவன் பிரசவிக்கிறதுண்டோ என்று கேட்டுப்பாருங்கள்; பிரசவிக்கிற ஸ்திரீயைப்போல் புருஷர் யாவரும் தங்கள் இடுப்புகளின்மேல் தங்கள் கைகளை வைத்திருக்கிறதையும், முகங்களெல்லாம் மாறி வெளுத்திருக்கிறதையும் நான் காண்கிறதென்ன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ணாய்ப் பிறந்தவன் பிரசவிக்கிறதுண்டோ என்று கேட்டுப்பாருங்கள்; பிரசவிக்கிற ஸ்திரீயைப்போல் புருஷர் யாவரும் தங்கள் இடுப்புகளின்மேல் தங்கள் கைகளை வைத்திருக்கிறதையும், முகங்களெல்லாம் மாறி வெளுத்திருக்கிறதையும் நான் காண்கிறதென்ன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ஐயோ! அந்த நாள் பெரியது; அதைப்போலொத்த நாளில்லை; அது யாக்கோபுக்கு இக்கட்டுக்காலம்; ஆனாலும் அவன் அதற்கு நீங்கலாகி இரட்சிக்கப்படுவ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ஐயோ! அந்த நாள் பெரியது; அதைப்போலொத்த நாளில்லை; அது யாக்கோபுக்கு இக்கட்டுக்காலம்; ஆனாலும் அவன் அதற்கு நீங்கலாகி இரட்சிக்கப்படுவ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நாளில் நான் அவன் நுகத்தை உன் கழுத்தின்மேல் இராதபடிக்கு உடைத்து, உன் கட்டுகளை அறுப்பேன் என்று சேனைகளின் கர்த்தர் சொல்லுகிறார்; அந்நியர் இனி அவனை அடிமை கொள்வத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நாளில் நான் அவன் நுகத்தை உன் கழுத்தின்மேல் இராதபடிக்கு உடைத்து, உன் கட்டுகளை அறுப்பேன் என்று சேனைகளின் கர்த்தர் சொல்லுகிறார்; அந்நியர் இனி அவனை அடிமை கொள்வத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நாளில் நான் அவன் நுகத்தை உன் கழுத்தின்மேல் இராதபடிக்கு உடைத்து, உன் கட்டுகளை அறுப்பேன் என்று சேனைகளின் கர்த்தர் சொல்லுகிறார்; அந்நியர் இனி அவனை அடிமை கொள்வத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ாலே ஏரேமியாவுக்கு உண்டான வார்த்தை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ங்கள் தேவனாகிய கர்த்தரையும், நான் தங்களுக்கு எழுப்பப்போகிற தங்கள் ராஜாவாகிய தாவீதையுமே சேவிப்ப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ங்கள் தேவனாகிய கர்த்தரையும், நான் தங்களுக்கு எழுப்பப்போகிற தங்கள் ராஜாவாகிய தாவீதையுமே சேவிப்ப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என் தாசனாகிய யாக்கோபே, நீ பயப்படாதே; இஸ்ரவேலே , கலங்காதே என்று கர்த்தர் சொல்லுகிறார்; இதோ, நான் உன்னைத் தூரத்திலும், உன் சந்ததியைத் தங்கள் சிறையிருப்பின் தேசத்திலும் இராதபடிக்கு இரட்சிப்பேன்; யாக்கோபு திரும்பி வந்து அமர்ந்து சுகித்திருப்பான்; அவனைத் தத்தளிக்கப்பண்ணுகிறவன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என் தாசனாகிய யாக்கோபே, நீ பயப்படாதே; இஸ்ரவேலே , கலங்காதே என்று கர்த்தர் சொல்லுகிறார்; இதோ, நான் உன்னைத் தூரத்திலும், உன் சந்ததியைத் தங்கள் சிறையிருப்பின் தேசத்திலும் இராதபடிக்கு இரட்சிப்பேன்; யாக்கோபு திரும்பி வந்து அமர்ந்து சுகித்திருப்பான்; அவனைத் தத்தளிக்கப்பண்ணுகிறவன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என் தாசனாகிய யாக்கோபே, நீ பயப்படாதே; இஸ்ரவேலே , கலங்காதே என்று கர்த்தர் சொல்லுகிறார்; இதோ, நான் உன்னைத் தூரத்திலும், உன் சந்ததியைத் தங்கள் சிறையிருப்பின் தேசத்திலும் இராதபடிக்கு இரட்சிப்பேன்; யாக்கோபு திரும்பி வந்து அமர்ந்து சுகித்திருப்பான்; அவனைத் தத்தளிக்கப்பண்ணுகிறவன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என் தாசனாகிய யாக்கோபே, நீ பயப்படாதே; இஸ்ரவேலே , கலங்காதே என்று கர்த்தர் சொல்லுகிறார்; இதோ, நான் உன்னைத் தூரத்திலும், உன் சந்ததியைத் தங்கள் சிறையிருப்பின் தேசத்திலும் இராதபடிக்கு இரட்சிப்பேன்; யாக்கோபு திரும்பி வந்து அமர்ந்து சுகித்திருப்பான்; அவனைத் தத்தளிக்கப்பண்ணுகிறவனி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ை இரட்சிப்பதற்காக நான் உன்னோடே இருக்கிறேன் என்று கர்த்தர் சொல்லுகிறார்; உன்னைச் சிதறடித்த எல்லா ஜாதிகளையும் நான் நிர்மூலமாக்குவேன்; உன்னையோ நான் நிர்மூலமாக்காமலும், முற்றிலும் தண்டியாமல் விடாமலும், மட்டாய்த் தண்டிப்ப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ை இரட்சிப்பதற்காக நான் உன்னோடே இருக்கிறேன் என்று கர்த்தர் சொல்லுகிறார்; உன்னைச் சிதறடித்த எல்லா ஜாதிகளையும் நான் நிர்மூலமாக்குவேன்; உன்னையோ நான் நிர்மூலமாக்காமலும், முற்றிலும் தண்டியாமல் விடாமலும், மட்டாய்த் தண்டிப்ப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ை இரட்சிப்பதற்காக நான் உன்னோடே இருக்கிறேன் என்று கர்த்தர் சொல்லுகிறார்; உன்னைச் சிதறடித்த எல்லா ஜாதிகளையும் நான் நிர்மூலமாக்குவேன்; உன்னையோ நான் நிர்மூலமாக்காமலும், முற்றிலும் தண்டியாமல் விடாமலும், மட்டாய்த் தண்டிப்ப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ை இரட்சிப்பதற்காக நான் உன்னோடே இருக்கிறேன் என்று கர்த்தர் சொல்லுகிறார்; உன்னைச் சிதறடித்த எல்லா ஜாதிகளையும் நான் நிர்மூலமாக்குவேன்; உன்னையோ நான் நிர்மூலமாக்காமலும், முற்றிலும் தண்டியாமல் விடாமலும், மட்டாய்த் தண்டிப்ப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ின் தேவனாகிய கர்த்தர் சொல்லுகிறது என்னவென்றால், நான் உன்னோடே சொன்ன எல்லா வார்த்தைகளையும் ஒரு புஸ்தகத்தில் எழுதிக்கொ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சொல்லுகிறது என்னவென்றால்; உன் புண் ஆறாததாயும் உன் காயம் கொடியதாயும் இ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சொல்லுகிறது என்னவென்றால்; உன் புண் ஆறாததாயும் உன் காயம் கொடியதாயும் இரு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காயங்களைக் கட்டும்படி உனக்காக ஏற்படுவாரில்லை; உன்னைச் சொஸ்தப்படுத்தும் ஔஷதங்களும் இ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நேசர் யாவரும் உன்னை மறந்தார்கள்; அவர்கள் உன்னைத் தேடார்கள்; திரளான உன் அக்கிரமத்தினிமித்தமும், உன் பாவங்கள் பலத்துப்போனதினிமித்தமும், சத்துரு வெட்டும் வண்ணமாகவும், கொடியவன் தண்டிக்கிற வண்ணமாகவும் நான் உன்னைத் தண்டித்த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நேசர் யாவரும் உன்னை மறந்தார்கள்; அவர்கள் உன்னைத் தேடார்கள்; திரளான உன் அக்கிரமத்தினிமித்தமும், உன் பாவங்கள் பலத்துப்போனதினிமித்தமும், சத்துரு வெட்டும் வண்ணமாகவும், கொடியவன் தண்டிக்கிற வண்ணமாகவும் நான் உன்னைத் தண்டித்த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நேசர் யாவரும் உன்னை மறந்தார்கள்; அவர்கள் உன்னைத் தேடார்கள்; திரளான உன் அக்கிரமத்தினிமித்தமும், உன் பாவங்கள் பலத்துப்போனதினிமித்தமும், சத்துரு வெட்டும் வண்ணமாகவும், கொடியவன் தண்டிக்கிற வண்ணமாகவும் நான் உன்னைத் தண்டித்த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நொறுங்குதலினாலும் உன் வேதனையின் மிகுதியினாலும் நீ கூக்குரலிடுவானேன்? திரளான உன் அக்கிரமத்தினிமித்தமும் பலத்துப்போன உன் பாவங்களினிமித்தமும் இப்படி உனக்குச் செய்த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நொறுங்குதலினாலும் உன் வேதனையின் மிகுதியினாலும் நீ கூக்குரலிடுவானேன்? திரளான உன் அக்கிரமத்தினிமித்தமும் பலத்துப்போன உன் பாவங்களினிமித்தமும் இப்படி உனக்குச் செய்த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 உன்னைப் பட்சிக்கிறவர்கள் யாவரும் பட்சிக்கப்படுவார்கள்; உன் சத்துருக்களெல்லாரும் சிறைப்பட்டுப்போவார்கள்; உன்னைச் சூறையாடுகிறவர்கள் சூறையாடப்படுவார்கள்; உன்னைக்கொள்ளையிடுகிற அனைவரையும் கொள்ளைக்கு ஒப்புக்கொடுப்ப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 உன்னைப் பட்சிக்கிறவர்கள் யாவரும் பட்சிக்கப்படுவார்கள்; உன் சத்துருக்களெல்லாரும் சிறைப்பட்டுப்போவார்கள்; உன்னைச் சூறையாடுகிறவர்கள் சூறையாடப்படுவார்கள்; உன்னைக்கொள்ளையிடுகிற அனைவரையும் கொள்ளைக்கு ஒப்புக்கொடுப்ப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ின் தேவனாகிய கர்த்தர் சொல்லுகிறது என்னவென்றால், நான் உன்னோடே சொன்ன எல்லா வார்த்தைகளையும் ஒரு புஸ்தகத்தில் எழுதிக்கொ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லால் உன்னைப் பட்சிக்கிறவர்கள் யாவரும் பட்சிக்கப்படுவார்கள்; உன் சத்துருக்களெல்லாரும் சிறைப்பட்டுப்போவார்கள்; உன்னைச் சூறையாடுகிறவர்கள் சூறையாடப்படுவார்கள்; உன்னைக்கொள்ளையிடுகிற அனைவரையும் கொள்ளைக்கு ஒப்புக்கொடுப்ப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: உன்னை விசாரிப்பாரற்ற சீயோன் என்று சொல்லி, உனக்குத் தள்ளுண்டவள் என்று பேரிட்டபடியால், நான் உனக்கு ஆரோக்கியம் வரப்பண்ணி, உன் காயங்களை ஆற்றுவேன் என்று கர்த்தர் சொல்லு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: உன்னை விசாரிப்பாரற்ற சீயோன் என்று சொல்லி, உனக்குத் தள்ளுண்டவள் என்று பேரிட்டபடியால், நான் உனக்கு ஆரோக்கியம் வரப்பண்ணி, உன் காயங்களை ஆற்றுவேன் என்று கர்த்தர் சொல்லு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: உன்னை விசாரிப்பாரற்ற சீயோன் என்று சொல்லி, உனக்குத் தள்ளுண்டவள் என்று பேரிட்டபடியால், நான் உனக்கு ஆரோக்கியம் வரப்பண்ணி, உன் காயங்களை ஆற்றுவேன் என்று கர்த்தர் சொல்லுகி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சொல்லுகிறது என்னவென்றால், இதோ, நான் யாக்கோபின் கூடாரங்களின் சிறையிருப்பைத் திருப்பி, அவன் வாசஸ்தலங்களுக்கு இரக்கஞ்செய்வேன்; நகரம் தன் மண்மேட்டின்மேல் கட்டப்பட்டு, அரமனை முன்போல நிலைப்பட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சொல்லுகிறது என்னவென்றால், இதோ, நான் யாக்கோபின் கூடாரங்களின் சிறையிருப்பைத் திருப்பி, அவன் வாசஸ்தலங்களுக்கு இரக்கஞ்செய்வேன்; நகரம் தன் மண்மேட்டின்மேல் கட்டப்பட்டு, அரமனை முன்போல நிலைப்பட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சொல்லுகிறது என்னவென்றால், இதோ, நான் யாக்கோபின் கூடாரங்களின் சிறையிருப்பைத் திருப்பி, அவன் வாசஸ்தலங்களுக்கு இரக்கஞ்செய்வேன்; நகரம் தன் மண்மேட்டின்மேல் கட்டப்பட்டு, அரமனை முன்போல நிலைப்பட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ைகளிலிருந்து ஸ்தோத்திரமும் ஆடல்பாடலின் சத்தமும் புறப்படும்; அவர்களை வர்த்திக்கப்பண்ணுவேன், அவர்கள் குறுகிப்போவதில்லை, அவர்களை மகிமைப்படுத்துவேன், அவர்கள் சிறுமைப்படுவதில்லை.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ைகளிலிருந்து ஸ்தோத்திரமும் ஆடல்பாடலின் சத்தமும் புறப்படும்; அவர்களை வர்த்திக்கப்பண்ணுவேன், அவர்கள் குறுகிப்போவதில்லை, அவர்களை மகிமைப்படுத்துவேன், அவர்கள் சிறுமைப்படுவதில்லை.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ிள்ளைகள் முன்போலிருப்பார்கள்; அவர்கள் சபை எனக்கு முன்பாகத் திடப்படும்; அவர்களை ஒடுக்கின யாவரையும் தண்டிப்ப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நாட்கள் வருமென்று கர்த்தர் சொல்லுகிறார், அப்பொழுது நான் இஸ்ரவேலும் யூதாவுமாகிய என்னுடைய ஜனத்தின் சிறையிருப்பைத் திருப்பி, நான் அவர்கள் பிதாக்களுக்குக் கொடுத்த தேசத்துக்கு அவர்களைத் திரும்ப வரப்பண்ணுவேன்; அதை அவர்கள் சுதந்தரித்துக்கொள்ளுவார்கள் என்று கர்த்தர் சொல்லுகி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ிள்ளைகள் முன்போலிருப்பார்கள்; அவர்கள் சபை எனக்கு முன்பாகத் திடப்படும்; அவர்களை ஒடுக்கின யாவரையும் தண்டிப்ப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ிள்ளைகள் முன்போலிருப்பார்கள்; அவர்கள் சபை எனக்கு முன்பாகத் திடப்படும்; அவர்களை ஒடுக்கின யாவரையும் தண்டிப்ப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ுடைய பிரபு அவர்களில் ஒருவனாயிருக்க, அவர்களுடைய அதிபதி அவர்கள் நடுவிலிருந்து தோன்றுவார்; அவரைச் சமீபித்து வரப்பண்ணுவேன், அவர் சமீபித்து வருவார், என்னிடத்தில் சேரும்படி தன் இருதயத்தைப் பிணப்படுத்துகிற இவர் யார்? என்று கர்த்தர் சொல்லுகி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ுடைய பிரபு அவர்களில் ஒருவனாயிருக்க, அவர்களுடைய அதிபதி அவர்கள் நடுவிலிருந்து தோன்றுவார்; அவரைச் சமீபித்து வரப்பண்ணுவேன், அவர் சமீபித்து வருவார், என்னிடத்தில் சேரும்படி தன் இருதயத்தைப் பிணப்படுத்துகிற இவர் யார்? என்று கர்த்தர் சொல்லுகி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் என் ஜனமாயிருப்பீர்கள், நான் உங்கள் தேவனாயிருப்ப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தோ, கோராவாரிக் காற்றாகிய கர்த்தருடைய பெருங்காற்று உக்கிரமாயெழும்பி, அடித்து, துன்மார்க்கருடைய தலையின்மேல் மோத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தோ, கோராவாரிக் காற்றாகிய கர்த்தருடைய பெருங்காற்று உக்கிரமாயெழும்பி, அடித்து, துன்மார்க்கருடைய தலையின்மேல் மோத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தம்முடைய இருதயத்தின் நினைவுகளை நடப்பித்து நிறைவேற்றுமளவும், அவருடைய உக்கிரகோபம் தணியாது; கடைசி நாட்களில் அதை உணர்ந்து கொள்ளுவீ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ர்த்தர் தம்முடைய இருதயத்தின் நினைவுகளை நடப்பித்து நிறைவேற்றுமளவும், அவருடைய உக்கிரகோபம் தணியாது; கடைசி நாட்களில் அதை உணர்ந்து கொள்ளுவ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நாட்கள் வருமென்று கர்த்தர் சொல்லுகிறார், அப்பொழுது நான் இஸ்ரவேலும் யூதாவுமாகிய என்னுடைய ஜனத்தின் சிறையிருப்பைத் திருப்பி, நான் அவர்கள் பிதாக்களுக்குக் கொடுத்த தேசத்துக்கு அவர்களைத் திரும்ப வரப்பண்ணுவேன்; அதை அவர்கள் சுதந்தரித்துக்கொள்ளுவார்கள் என்று கர்த்தர் சொல்லு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நாட்கள் வருமென்று கர்த்தர் சொல்லுகிறார், அப்பொழுது நான் இஸ்ரவேலும் யூதாவுமாகிய என்னுடைய ஜனத்தின் சிறையிருப்பைத் திருப்பி, நான் அவர்கள் பிதாக்களுக்குக் கொடுத்த தேசத்துக்கு அவர்களைத் திரும்ப வரப்பண்ணுவேன்; அதை அவர்கள் சுதந்தரித்துக்கொள்ளுவார்கள் என்று கர்த்தர் சொல்லு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ைகள் கர்த்தர் இஸ்ரவேலையும் யூதாவையுங்குறித்துச் சொன்ன வார்த்தைகள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சொல்லுகிறது என்னவென்றால்: தத்தளிப்பின் சத்தத்தைக்கேட்கிறோம்; திகிலுண்டு, சமாதானம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3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এই প্রশ্নটি করো এবং তার সম্বন্ধে ভাবো: একজন পুরুষ কি একটি শিশুকে জন্ম দিতে পারে? নিশ্চয়ই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কেন আমি দেখতে পাচ্ছি প্রত্যেকটি শক্তিশালী পুরুষ প্রসব বেদনায় কাতর একজন মহিলার মতো পেটে হা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আছে? কেন প্রত্যেকটি মানুষের মুখ মৃত ব্যক্তির মতো পাঁশুটে বর্ণ ধারণ করেছে? কারণ তারা প্রত্য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ঠাত্‌ ভীষণ ভয় পেয়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যাকোবের জন্য এটা একটা ভীষণ গুরুত্বপূর্ণ সময়| এই সময়টা একটা খুব বড় অশান্তির সময়| আর কখনও এরক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স্যা সঙ্কুল সময় আসবে না| কিন্তু যাকোব রক্ষা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ই হল সর্বশক্তিমান প্রভুর বার্তা: “সেই সময় আমি ইস্রায়েল ও যিহূদার লোকদের কাঁধে চাপানো জোয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রিয়ে নেব| তোমাদের দড়ির বাঁধন খুলে দেব| অন্য জাতির লোকরা আর কখনও আমার লোকদের দাসত্ব করতে বাধ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ঈশ্বরের কাছ থেকে যিরমিয়র কাছে এই বার্তা এস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রা আর কোন বিদেশী রাজ্যের সেবা করবে না| তারা শুধু প্রভু তাদের ঈশ্বরের সেবা করবে এবং তারা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জা দাযূদের সেবা করবে| আমি রাজাকে তাদের কাছে পাঠা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সুতরাং যাকোব, আমার ভৃত্যদের ভয় পেও না!” “ইস্রায়েল ভয় পেও না| আমি তোমাকে রক্ষা করব| রক্ষা কর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ন্দীদের পরবর্তী উত্তরপুরুষদেরও| আমি তাদের নির্বাসন থেকে ফিরিয়ে আনব| আবার যাকোব শান্তি ফিরে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রা তাকে আর বিরক্ত করবে না| সেখানে আর কোন শএু থাকবে না যাকে আমার লোকরা ভয় পাবে|” এই হল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র্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যিহূদা ও ইস্রায়েলের লোকরা আমি তোমাদের সঙ্গে আছি|” এই হল প্রভুর বার্তা| “আমি তোমাদের রক্ষা কর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থা সত্যি য়ে আমি তোমাদের অন্য দেশে পাঠিয়েছিলাম| আমি ঐসব দেশগুলিকে ধ্বংস করব, কিন্তু তোমাদের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্বংস করব না| খারাপ কাজের শাস্তি তোমাদের পেতেই হবে| আমি তোমাদের ন্যায্যভাবে শিক্ষা দেব| আমি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স্তি না নিয়ে য়েতে দেব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ইস্রায়েলের ঈশ্বর প্রভু বললেন, “আমি যা বলেছি, যিরমিয়, তুমি তা একটি খাতায় লিখে রাখো| তারপর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 বললেন: “এমন কোন আঘাত আছে কি যা সারে না? ইস্রায়েল এবং যিহূদার লোকেরা, তোমাদের ক্ষত এমন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স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এমন কোন ব্যক্তি নেই য়ে তোমাদের ক্ষতের যত্ন নিতে পারে| তাই তোমাদের আঘাত স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োমরা বহু দেশের সঙ্গে বন্ধুত্ব পাতিযেছিলে কিন্তু তোমাদের দিকে তারা প্রযোজনের সময় ফিরেও তাকায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বন্ধুরা তোমাদের ভুলে গিয়েছে| আমি তোমাদের শএুর মতো কঠিন আঘাত করেছিলাম| আমি তোমাদের কঠো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স্তি দিয়েছিলাম| তোমরা বহু মারাত্মক পাপ করেছিলে বলে তোমাদের সঙ্গে আমি ঐ ব্যবহার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ইস্রায়েল ও যিহূদার লোকরা কেন তোমরা তোমাদের ক্ষত নিয়ে এতো চিত্কার করেছো? ক্ষতের যন্ত্রণা 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ই এবং কেউ তা সারাতে পারবে না| আমি প্রভু, তোমাদের বহু ভয়ঙ্কর পাপের ফলস্বরূপ এই শাস্তি দিয়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মি প্রভু, তোমাদের ধ্বংস করেছিলাম| কিন্তু এখন ওদের ধ্বংস হবার পালা| ইস্রায়েল ও যিহূদা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এুরা এবার বন্দী হবে| ওরা তোমাদের জিনিস চুরি করেছিল| এবার অন্যরা ওদের জিনিসপত্র চুরি করবে| ও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 তুমি নিজের জন্য এই বইটি লিখ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ুদ্ধের সময় তোমাদের জিনিস নিয়ে গিয়েছিল| এবার যুদ্ধের সময় ওদের জিনিস অন্যরা নিয়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মি তোমাদের আবার স্বাস্থ্য়বান করে তুলব| আমি তোমাদের ক্ষত সারিয়ে দেব|” এই হল প্রভুর বার্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কেন? কারণ লোকরা তোমাদের জাতিচ্য়ূত বলে উল্লেখ করেছে| ওরা বলেছিল, ‘সিয়োনকে দেখাশোনা করবার কেউ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ই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প্রভু বলেছেন: “যাকোব পরিবারগোষ্ঠীর লোকরা বর্তমানে নির্বাসিত হলেও তারা ফিরে আসবে এবং আমি যাকোব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ড়ীগুলির ওপর করুণা দেখাব| এখন শহরটি ধ্বংসপ্রাপ্ত গৃহগুলি দ্বারা আবৃত একটি শূন্য পাহাড় মাত্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এই শহর আবার পুনর্নিমিত হবে এবং আবার রাজপ্রাসাদ তৈরী হবে নির্দিষ্ট স্থান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বার শহরটি গমগম করবে লোকদের গানে ও প্রশংসায| কেউ তাদের উপহাস করবে না| আমি যিহূদা ও ইস্রায়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অনেক সন্তান দেব| আমি তাদের জন্য গৌরব আনব| কেউ তাদের নীচ নজরে দেখ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অনেক আগে য়েমন ইস্রায়েলের পরিবার ছিল তেমনই হবে যাকোবের পরিবার| যিহূদা ও ইস্রায়েলের য়েম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া বলছি তা কর কারণ এমন দিন আসবে য়েদিন আমি ইস্রায়েল এবং যিহূদার লোকদের নির্বাসন থেকে ফির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বার ছিল তেমনই হবে যাকোবের পরিবার| যিহূদা ও ইস্রায়েলকে আমি শক্তিশালী করে তুলব| এবং যারা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ষতি করার চেষ্টা করবে আমি তাদের শাস্তি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াদের নিজেদের এক জনই নেতৃত্ব দেবে| সেই শাসক আমারই লোকের থেকে আসবে| তারা আমার কাছের লোক হবে|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নেতাকে আমার কাছে আসতে বলব এবং সে হবে আমার কাছের লো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োমরা হবে আমার লোক আর আমি হব তোমাদের ঈশ্ব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প্রভু ভীষণ রুদ্ধ ছিলেন! তিনি দুষ্ট ব্যক্তিদের শাস্তি দিয়েছিলেন| তার শাস্তি এসেছিল ঘূর্ণি ঝড়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প্রভুর রোধ প্রশমিত হবে না যতক্ষণ না য়েরকম পরিকল্পনা করেছেন সেই ভাবে শাস্তি দেন| শেষের দিনগুল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এসব বুঝতে পা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নব|” এই হল প্রভুর বার্তা| “আমি তাদের পূর্বপুরুষদের য়ে দেশ দিয়েছিলাম সেখানে তাদের ফিরিয়ে দেব| ত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লোকরা আর এক বার সেই জমির মালিকানা প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্রভু ইস্রায়েলের এবং যিহূদার লোকদের সম্বন্ধে এই বার্তা উচ্চারণ 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 যা বলেছিলেন তা হল:“আমরা শুনতে পাচ্ছি ভয় পেয়ে লোকরা কাঁদছে! লোকরা ভীত! সেখানে কোন শান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2026-07-31T14:44:52Z</dcterms:created>
  <dcterms:modified xsi:type="dcterms:W3CDTF">2026-07-31T14:44:52Z</dcterms:modified>
  <dc:title>எரேமியா : 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