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presProps" Target="presProps.xml"/>
  <Relationship Id="rId51" Type="http://schemas.openxmlformats.org/officeDocument/2006/relationships/viewProps" Target="viewProps.xml"/>
  <Relationship Id="rId5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ங்கள் தேவனாகிய கர்த்தரையும், நான் தங்களுக்கு எழுப்பப்போகிற தங்கள் ராஜாவாகிய தாவீதையுமே சேவிப்ப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என் தாசனாகிய யாக்கோபே, நீ பயப்படாதே; இஸ்ரவேலே , கலங்காதே என்று கர்த்தர் சொல்லுகிறார்; இதோ, நான் உன்னைத் தூரத்திலும், உன் சந்ததியைத் தங்கள் சிறையிருப்பின் தேசத்திலும் இராதபடிக்கு இரட்சிப்பேன்; யாக்கோபு திரும்பி வந்து அமர்ந்து சுகித்திருப்பான்; அவனைத் தத்தளிக்கப்பண்ணுகிறவன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என் தாசனாகிய யாக்கோபே, நீ பயப்படாதே; இஸ்ரவேலே , கலங்காதே என்று கர்த்தர் சொல்லுகிறார்; இதோ, நான் உன்னைத் தூரத்திலும், உன் சந்ததியைத் தங்கள் சிறையிருப்பின் தேசத்திலும் இராதபடிக்கு இரட்சிப்பேன்; யாக்கோபு திரும்பி வந்து அமர்ந்து சுகித்திருப்பான்; அவனைத் தத்தளிக்கப்பண்ணுகிறவன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என் தாசனாகிய யாக்கோபே, நீ பயப்படாதே; இஸ்ரவேலே , கலங்காதே என்று கர்த்தர் சொல்லுகிறார்; இதோ, நான் உன்னைத் தூரத்திலும், உன் சந்ததியைத் தங்கள் சிறையிருப்பின் தேசத்திலும் இராதபடிக்கு இரட்சிப்பேன்; யாக்கோபு திரும்பி வந்து அமர்ந்து சுகித்திருப்பான்; அவனைத் தத்தளிக்கப்பண்ணுகிறவன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னை இரட்சிப்பதற்காக நான் உன்னோடே இருக்கிறேன் என்று கர்த்தர் சொல்லுகிறார்; உன்னைச் சிதறடித்த எல்லா ஜாதிகளையும் நான் நிர்மூலமாக்குவேன்; உன்னையோ நான் நிர்மூலமாக்காமலும், முற்றிலும் தண்டியாமல் விடாமலும், மட்டாய்த் தண்டிப்ப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னை இரட்சிப்பதற்காக நான் உன்னோடே இருக்கிறேன் என்று கர்த்தர் சொல்லுகிறார்; உன்னைச் சிதறடித்த எல்லா ஜாதிகளையும் நான் நிர்மூலமாக்குவேன்; உன்னையோ நான் நிர்மூலமாக்காமலும், முற்றிலும் தண்டியாமல் விடாமலும், மட்டாய்த் தண்டிப்ப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னை இரட்சிப்பதற்காக நான் உன்னோடே இருக்கிறேன் என்று கர்த்தர் சொல்லுகிறார்; உன்னைச் சிதறடித்த எல்லா ஜாதிகளையும் நான் நிர்மூலமாக்குவேன்; உன்னையோ நான் நிர்மூலமாக்காமலும், முற்றிலும் தண்டியாமல் விடாமலும், மட்டாய்த் தண்டிப்ப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ொல்லுகிறது என்னவென்றால்; உன் புண் ஆறாததாயும் உன் காயம் கொடியதாயும் இ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காயங்களைக் கட்டும்படி உனக்காக ஏற்படுவாரில்லை; உன்னைச் சொஸ்தப்படுத்தும் ஔஷதங்களும் இ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நேசர் யாவரும் உன்னை மறந்தார்கள்; அவர்கள் உன்னைத் தேடார்கள்; திரளான உன் அக்கிரமத்தினிமித்தமும், உன் பாவங்கள் பலத்துப்போனதினிமித்தமும், சத்துரு வெட்டும் வண்ணமாகவும், கொடியவன் தண்டிக்கிற வண்ணமாகவும் நான் உன்னைத் தண்டித்த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சொல்லுகிறது என்னவென்றால்: தத்தளிப்பின் சத்தத்தைக்கேட்கிறோம்; திகிலுண்டு, சமாதானம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நேசர் யாவரும் உன்னை மறந்தார்கள்; அவர்கள் உன்னைத் தேடார்கள்; திரளான உன் அக்கிரமத்தினிமித்தமும், உன் பாவங்கள் பலத்துப்போனதினிமித்தமும், சத்துரு வெட்டும் வண்ணமாகவும், கொடியவன் தண்டிக்கிற வண்ணமாகவும் நான் உன்னைத் தண்டித்த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நேசர் யாவரும் உன்னை மறந்தார்கள்; அவர்கள் உன்னைத் தேடார்கள்; திரளான உன் அக்கிரமத்தினிமித்தமும், உன் பாவங்கள் பலத்துப்போனதினிமித்தமும், சத்துரு வெட்டும் வண்ணமாகவும், கொடியவன் தண்டிக்கிற வண்ணமாகவும் நான் உன்னைத் தண்டித்த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நொறுங்குதலினாலும் உன் வேதனையின் மிகுதியினாலும் நீ கூக்குரலிடுவானேன்? திரளான உன் அக்கிரமத்தினிமித்தமும் பலத்துப்போன உன் பாவங்களினிமித்தமும் இப்படி உனக்குச் செய்த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நொறுங்குதலினாலும் உன் வேதனையின் மிகுதியினாலும் நீ கூக்குரலிடுவானேன்? திரளான உன் அக்கிரமத்தினிமித்தமும் பலத்துப்போன உன் பாவங்களினிமித்தமும் இப்படி உனக்குச் செய்த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தலால் உன்னைப் பட்சிக்கிறவர்கள் யாவரும் பட்சிக்கப்படுவார்கள்; உன் சத்துருக்களெல்லாரும் சிறைப்பட்டுப்போவார்கள்; உன்னைச் சூறையாடுகிறவர்கள் சூறையாடப்படுவார்கள்; உன்னைக்கொள்ளையிடுகிற அனைவரையும் கொள்ளைக்கு ஒப்புக்கொடுப்ப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தலால் உன்னைப் பட்சிக்கிறவர்கள் யாவரும் பட்சிக்கப்படுவார்கள்; உன் சத்துருக்களெல்லாரும் சிறைப்பட்டுப்போவார்கள்; உன்னைச் சூறையாடுகிறவர்கள் சூறையாடப்படுவார்கள்; உன்னைக்கொள்ளையிடுகிற அனைவரையும் கொள்ளைக்கு ஒப்புக்கொடுப்ப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: உன்னை விசாரிப்பாரற்ற சீயோன் என்று சொல்லி, உனக்குத் தள்ளுண்டவள் என்று பேரிட்டபடியால், நான் உனக்கு ஆரோக்கியம் வரப்பண்ணி, உன் காயங்களை ஆற்றுவேன் என்று கர்த்தர் சொல்ல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: உன்னை விசாரிப்பாரற்ற சீயோன் என்று சொல்லி, உனக்குத் தள்ளுண்டவள் என்று பேரிட்டபடியால், நான் உனக்கு ஆரோக்கியம் வரப்பண்ணி, உன் காயங்களை ஆற்றுவேன் என்று கர்த்தர் சொல்ல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சொல்லுகிறது என்னவென்றால், இதோ, நான் யாக்கோபின் கூடாரங்களின் சிறையிருப்பைத் திருப்பி, அவன் வாசஸ்தலங்களுக்கு இரக்கஞ்செய்வேன்; நகரம் தன் மண்மேட்டின்மேல் கட்டப்பட்டு, அரமனை முன்போல நிலைப்ப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சொல்லுகிறது என்னவென்றால், இதோ, நான் யாக்கோபின் கூடாரங்களின் சிறையிருப்பைத் திருப்பி, அவன் வாசஸ்தலங்களுக்கு இரக்கஞ்செய்வேன்; நகரம் தன் மண்மேட்டின்மேல் கட்டப்பட்டு, அரமனை முன்போல நிலைப்ப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ணாய்ப் பிறந்தவன் பிரசவிக்கிறதுண்டோ என்று கேட்டுப்பாருங்கள்; பிரசவிக்கிற ஸ்திரீயைப்போல் புருஷர் யாவரும் தங்கள் இடுப்புகளின்மேல் தங்கள் கைகளை வைத்திருக்கிறதையும், முகங்களெல்லாம் மாறி வெளுத்திருக்கிறதையும் நான் காண்கிறதென்ன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ைகளிலிருந்து ஸ்தோத்திரமும் ஆடல்பாடலின் சத்தமும் புறப்படும்; அவர்களை வர்த்திக்கப்பண்ணுவேன், அவர்கள் குறுகிப்போவதில்லை, அவர்களை மகிமைப்படுத்துவேன், அவர்கள் சிறுமைப்படுவதில்லை.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ைகளிலிருந்து ஸ்தோத்திரமும் ஆடல்பாடலின் சத்தமும் புறப்படும்; அவர்களை வர்த்திக்கப்பண்ணுவேன், அவர்கள் குறுகிப்போவதில்லை, அவர்களை மகிமைப்படுத்துவேன், அவர்கள் சிறுமைப்படுவதில்லை.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பிள்ளைகள் முன்போலிருப்பார்கள்; அவர்கள் சபை எனக்கு முன்பாகத் திடப்படும்; அவர்களை ஒடுக்கின யாவரையும் தண்டிப்ப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பிள்ளைகள் முன்போலிருப்பார்கள்; அவர்கள் சபை எனக்கு முன்பாகத் திடப்படும்; அவர்களை ஒடுக்கின யாவரையும் தண்டிப்ப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ுடைய பிரபு அவர்களில் ஒருவனாயிருக்க, அவர்களுடைய அதிபதி அவர்கள் நடுவிலிருந்து தோன்றுவார்; அவரைச் சமீபித்து வரப்பண்ணுவேன், அவர் சமீபித்து வருவார், என்னிடத்தில் சேரும்படி தன் இருதயத்தைப் பிணப்படுத்துகிற இவர் யார்? என்று கர்த்தர் சொல்லு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ுடைய பிரபு அவர்களில் ஒருவனாயிருக்க, அவர்களுடைய அதிபதி அவர்கள் நடுவிலிருந்து தோன்றுவார்; அவரைச் சமீபித்து வரப்பண்ணுவேன், அவர் சமீபித்து வருவார், என்னிடத்தில் சேரும்படி தன் இருதயத்தைப் பிணப்படுத்துகிற இவர் யார்? என்று கர்த்தர் சொல்லுகி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ுடைய பிரபு அவர்களில் ஒருவனாயிருக்க, அவர்களுடைய அதிபதி அவர்கள் நடுவிலிருந்து தோன்றுவார்; அவரைச் சமீபித்து வரப்பண்ணுவேன், அவர் சமீபித்து வருவார், என்னிடத்தில் சேரும்படி தன் இருதயத்தைப் பிணப்படுத்துகிற இவர் யார்? என்று கர்த்தர் சொல்லு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ங்கள் என் ஜனமாயிருப்பீர்கள், நான் உங்கள் தேவனாயிருப்ப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தோ, கோராவாரிக் காற்றாகிய கர்த்தருடைய பெருங்காற்று உக்கிரமாயெழும்பி, அடித்து, துன்மார்க்கருடைய தலையின்மேல் மோத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தோ, கோராவாரிக் காற்றாகிய கர்த்தருடைய பெருங்காற்று உக்கிரமாயெழும்பி, அடித்து, துன்மார்க்கருடைய தலையின்மேல் மோத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ணாய்ப் பிறந்தவன் பிரசவிக்கிறதுண்டோ என்று கேட்டுப்பாருங்கள்; பிரசவிக்கிற ஸ்திரீயைப்போல் புருஷர் யாவரும் தங்கள் இடுப்புகளின்மேல் தங்கள் கைகளை வைத்திருக்கிறதையும், முகங்களெல்லாம் மாறி வெளுத்திருக்கிறதையும் நான் காண்கிறதென்ன?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் தம்முடைய இருதயத்தின் நினைவுகளை நடப்பித்து நிறைவேற்றுமளவும், அவருடைய உக்கிரகோபம் தணியாது; கடைசி நாட்களில் அதை உணர்ந்து கொள்ளுவீ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் தம்முடைய இருதயத்தின் நினைவுகளை நடப்பித்து நிறைவேற்றுமளவும், அவருடைய உக்கிரகோபம் தணியாது; கடைசி நாட்களில் அதை உணர்ந்து கொள்ளுவீ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லே ஏரேமியாவுக்கு உண்டான வார்த்தை: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ின் தேவனாகிய கர்த்தர் சொல்லுகிறது என்னவென்றால், நான் உன்னோடே சொன்ன எல்லா வார்த்தைகளையும் ஒரு புஸ்தகத்தில் எழுதிக்கொ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நாட்கள் வருமென்று கர்த்தர் சொல்லுகிறார், அப்பொழுது நான் இஸ்ரவேலும் யூதாவுமாகிய என்னுடைய ஜனத்தின் சிறையிருப்பைத் திருப்பி, நான் அவர்கள் பிதாக்களுக்குக் கொடுத்த தேசத்துக்கு அவர்களைத் திரும்ப வரப்பண்ணுவேன்; அதை அவர்கள் சுதந்தரித்துக்கொள்ளுவார்கள் என்று கர்த்தர் சொல்லு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நாட்கள் வருமென்று கர்த்தர் சொல்லுகிறார், அப்பொழுது நான் இஸ்ரவேலும் யூதாவுமாகிய என்னுடைய ஜனத்தின் சிறையிருப்பைத் திருப்பி, நான் அவர்கள் பிதாக்களுக்குக் கொடுத்த தேசத்துக்கு அவர்களைத் திரும்ப வரப்பண்ணுவேன்; அதை அவர்கள் சுதந்தரித்துக்கொள்ளுவார்கள் என்று கர்த்தர் சொல்லுகி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நாட்கள் வருமென்று கர்த்தர் சொல்லுகிறார், அப்பொழுது நான் இஸ்ரவேலும் யூதாவுமாகிய என்னுடைய ஜனத்தின் சிறையிருப்பைத் திருப்பி, நான் அவர்கள் பிதாக்களுக்குக் கொடுத்த தேசத்துக்கு அவர்களைத் திரும்ப வரப்பண்ணுவேன்; அதை அவர்கள் சுதந்தரித்துக்கொள்ளுவார்கள் என்று கர்த்தர் சொல்லுகி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வைகள் கர்த்தர் இஸ்ரவேலையும் யூதாவையுங்குறித்துச் சொன்ன வார்த்தைகள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ஐயோ! அந்த நாள் பெரியது; அதைப்போலொத்த நாளில்லை; அது யாக்கோபுக்கு இக்கட்டுக்காலம்; ஆனாலும் அவன் அதற்கு நீங்கலாகி இரட்சிக்கப்படுவ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ஐயோ! அந்த நாள் பெரியது; அதைப்போலொத்த நாளில்லை; அது யாக்கோபுக்கு இக்கட்டுக்காலம்; ஆனாலும் அவன் அதற்கு நீங்கலாகி இரட்சிக்கப்படுவ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நாளில் நான் அவன் நுகத்தை உன் கழுத்தின்மேல் இராதபடிக்கு உடைத்து, உன் கட்டுகளை அறுப்பேன் என்று சேனைகளின் கர்த்தர் சொல்லுகிறார்; அந்நியர் இனி அவனை அடிமை கொள்வத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நாளில் நான் அவன் நுகத்தை உன் கழுத்தின்மேல் இராதபடிக்கு உடைத்து, உன் கட்டுகளை அறுப்பேன் என்று சேனைகளின் கர்த்தர் சொல்லுகிறார்; அந்நியர் இனி அவனை அடிமை கொள்வத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நாளில் நான் அவன் நுகத்தை உன் கழுத்தின்மேல் இராதபடிக்கு உடைத்து, உன் கட்டுகளை அறுப்பேன் என்று சேனைகளின் கர்த்தர் சொல்லுகிறார்; அந்நியர் இனி அவனை அடிமை கொள்வ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2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ದರೆ ಅವರು ತಮ್ಮ ದೇವರಾದ ಕರ್ತನಿಗೂ ಅವರಿಗೋಸ್ಕರ ನಾನು ಎಬ್ಬಿ ಸುವ ಅವರ ಅರಸನಾದ ದಾವೀದನಿಗೂ ಸೇವೆ ಮಾಡು 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ದದರಿಂದ ನನ್ನ ಸೇವಕನಾದ ಯಾಕೋ ಬನೇ, ಭಯಪಡಬೇಡ ಎಂದು ಕರ್ತನು ಅನ್ನುತ್ತಾನೆ; ಇಸ್ರಾಯೇಲೇ ಹೆದರಬೇಡ; ಇಗೋ,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ನ್ನು ದೂರದಿಂದಲೂ ನಿನ್ನ ಸಂತಾನವನ್ನು ಸೆರೆ ಒಯ್ದ ದೇಶದಿಂದಲೂ ರಕ್ಷಿಸುತ್ತೇನೆ; ಯಾಕೋಬನು ತಿರುಗಿ ಬ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ಶ್ರಾಂತಿಯಲ್ಲಿರುವನು; ಹೆದರಿಸುವವನಿಲ್ಲದೆ ಸೌಖ್ಯವಾಗಿ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ಿನ್ನನ್ನು ರಕ್ಷಿಸುವದಕ್ಕೆ ನಾನು ನಿನ್ನ ಸಂಗಡ ಇದ್ದೇನೆಂದು ಕರ್ತನು ಅನ್ನುತ್ತಾನೆ; ನಿನ್ನನ್ನು ಎ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ಚದುರಿಸಿದೆನೋ ಆ ಎಲ್ಲಾ ಜನಾಂಗ ಗಳನ್ನು ನಾನು ನಿರ್ಮೂಲ ಮಾಡಿದಾಗ್ಯೂ ನಿನ್ನನ್ನು ನಿರ್ಮೂಲ ಮಾಡುವದಿಲ್ಲ; ಮಿತಿ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ನ್ನು ಶಿಕ್ಷಿಸುವೆನು. ಆದರೆ ನಾನು ಶಿಕ್ಷಿಸದೆ ಬಿಡ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ಕರ್ತನು ಹೀಗೆ ಹೇಳುತ್ತಾನೆ--ನಿನ್ನ ಗಾಯವು ಗುಣಹೊಂದದು ನಿನ್ನ ಬಾಸುಂಡೆಯು ಅಘೋರ ವಾದದ್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ಅದನ್ನು ನಿನಗೆ ಕಟ್ಟುವ ಹಾಗೆ ನಿನಗೋ ಸ್ಕರ ವಾದಿಸುವವರು ಯಾರೂ ಇರುವದಿಲ್ಲ. ವಾಸಿ ಮಾಡುವ ಔಷಧಗಳು ನಿನಗೆ ಇ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ಿನ್ನನ್ನು ಪ್ರೀತಿ ಮಾಡುವವರೆಲ್ಲರು ನಿನ್ನನ್ನು ಮರೆತುಬಿಟ್ಟಿದ್ದಾರೆ, ನಿನ್ನನ್ನು ಹುಡುಕುವದಿಲ್ಲ;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ಕರ್ತನು ಹೀಗೆ ಹೇಳುತ್ತಾನೆ--ನಾವು ನಡುಗುವಿಕೆಯ ಮತ್ತು ಭಯದ ಸ್ವರವನ್ನು ಕೇಳಿದ್ದೇವೆಯೇ ಹೊರತು ಸಮಾಧಾನದ್ದ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ಕ್ರಮಗಳು ಬಹಳವೂ ನಿನ್ನ ಪಾಪಗಳು ಪ್ರಬಲವೂ ಆಗಿರುವದರಿಂದ ಶತ್ರುವಿನ ಗಾಯದಿಂದಲೂ ಕ್ರೂರನ ಶಿಕ್ಷೆಯಿಂದಲೂ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ನ್ನು ಗಾಯಪಡಿಸ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ಿನ್ನ ಗಾಯದ ನೋವಿನ ನಿಮಿತ್ತ ಯಾಕೆ ಕೂಗುತ್ತೀ? ನಿನ್ನ ದುಃಖವು ಗುಣವಾಗ ದಂಥದ್ದೇ; ನಿನ್ನ ಅಕ್ರಮಗಳು ಬಹಳವಾಗಿರುವ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ಿಂದಲೂ ನಿನ್ನ ಪಾಪಗಳು ಪ್ರಬಲವಾಗಿರುವದ ರಿಂದಲೂ ಇವುಗಳನ್ನು ನಿನಗೆ ಮಾಡ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ದರೂ ನಿನ್ನನ್ನು ನುಂಗುವವರೆಲ್ಲರೂ ನುಂಗಲ್ಪಡು ವರು; ನಿನ್ನ ವಿರೋಧಿಗಳಲ್ಲಿ ಪ್ರತಿಯೊಬ್ಬನೂ ಸೆರೆಗೆ ಹೋಗುವ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ನ್ನು ಕೊಳ್ಳೆಮಾಡುವವರು ಕೊಳ್ಳೆ ಯಾಗುವರು; ನಿನಗೆ ಬಲೆ ಬೀಸುವವರೆಲ್ಲರನ್ನು ನಾನು ಬಲೆಗೆ ಒಪ್ಪ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ಚೀಯೋನು ತಳ್ಳಿಬಿಡಲ್ಪ ಟ್ಟದ್ದೂ ಅದನ್ನು ವಿಚಾರಿಸುವವರು ಯಾರೂ ಇಲ್ಲ ವೆಂದೂ ಅವರು ನಿನ್ನ ವಿಷಯ ಹೇಳುವದರಿಂದ ನಿ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್ಷೇಮವನ್ನುಂಟು ಮಾಡುವೆನು; ನಿನ್ನ ಗಾಯ ಗಳನ್ನು ಸ್ವಸ್ಥ ಮಾಡುವೆನೆಂದು ಕರ್ತನು ಅನ್ನ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ಕರ್ತನು ಹೀಗೆ ಹೇಳುತ್ತಾನೆ--ಇಗೋ, ನಾನು ಯಾಕೋಬನ ಗುಡಾರಗಳ ಸೆರೆಯನ್ನು ತಿರುಗಿ ತರುತ್ತೇನೆ; ಅವನ ನಿವಾಸ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ುಣಿಸುತ್ತೇನೆ; ಪಟ್ಟಣವು ಅದರ ದಿಣ್ಣೆಯ ಮೇಲೆ ಕಟ್ಟಲ್ಪಡುವದು; ಅರಮನೆಯು ತಕ್ಕಸ್ಥಳದಲ್ಲಿ ನೆಲೆಯ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ಈಗ ವಿಚಾರಿಸಿ ನೋಡಿರಿ; ಗಂಡಸು ಪ್ರಸವವೇದನೆ ಪಡುವದುಂಟೇ? ನಾನು ಯಾಕೆ ಪುರುಷರೆಲ್ಲರನು ಪ್ರಸವವೇದನೆ ಪಡುವ ಸ್ತ್ರೀ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ಅವುಗಳೊಳಗಿಂದ ಕೃತಜ್ಞತಾ ಸ್ತೋತ್ರವೂ ಸಂತೋ ಷಪಡುವವರ ಸ್ವರವೂ ಹೊರಡುವದು; ಅವರನ್ನು ಅಭಿವೃದ್ಧಿಮಾಡುವೆನು;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ಂಚವಾಗಿರರು, ಅವರು ಅಲ್ಪವಾಗದ ಹಾಗೆ ಅವರಿಗೆ ಘನವನ್ನು ಕೊ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ಅವರ ಮಕ್ಕಳು ಸಹ ಪೂರ್ವ ಕಾಲದ ಹಾಗೆ ಇರುವರು; ಅವರ ಸಭೆಯು ನನ್ನ ಮುಂದೆ ಸ್ಥಾಪಿಸಲ್ಪಡುವದು; ಅವ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ಾಧಿಸುವವರೆಲ್ಲರನ್ನು ವಿಚಾರ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ಅವರ ಪ್ರಧಾನರು ಅವರೊಳಗೆ ಇರುವರು; ಅವರನ್ನಾಳುವವನು ಅವರ ಮಧ್ಯದಲ್ಲಿಂದ ಹೊರಡುವನು; ನಾನು ಅವನನ್ನು ಹತ್ತಿರ ಬರಮಾ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ೆನು; ಅವನು ನನಗೆ ಸವಿಾಪಿಸುವನು; ಆದರೆ ನನಗೆ ಸವಿಾಪಿಸುವದಕ್ಕೆ ತನ್ನ ಹೃದಯ ನಿಶ್ಚಯ ಮಾಡಿಕೊಂಡ ಇವನಾರೆಂದು ಕರ್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ನ್ನ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ನೀವು ನನಗೆ ಜನರಾಗಿರುವಿರಿ; ನಾನು ನಿಮಗೆ ದೇವರಾಗಿರ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ಇಗೋ, ಕರ್ತನ ಬಿರುಗಾಳಿ ರೌದ್ರವಾಗಿ ಹೊರ ಡುತ್ತದೆ. ಅದು ಬಡಕೊಂಡು ಹೋಗುವ ಬಿರುಗಾಳಿ ಯೇ; ಬಾಧೆಯು ದುಷ್ಟರ ತಲ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 ಬೀಳ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 ನಡುವಿನ ಮೇಲೆ ಕೈ ಇಟ್ಟವರ ಹಾಗೆ ನೋಡುತ್ತೇನೆ; ಯಾಕೆ ಮುಖಗಳೆಲ್ಲಾ ಕಳೆಗುಂದಿದವ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ಕರ್ತನ ಕೋಪದ ಉರಿಯು ಅದನ್ನು ಮಾಡುವ ವರೆಗೂ ತನ್ನ ಹೃದಯದ ಆಲೋಚನೆಗಳನ್ನು ನಡಿಸಿ ರುವ ವರೆಗೂ ತಿರುಗುವದಿಲ್ಲ; ನೀ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ತ್ಯದಿನದಲ್ಲಿ ಅದನ್ನು ಯೋಚಿಸುವ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ಯೆರೆವಿಾಯನಿಗೆ ಕರ್ತನಿಂದ ಉಂಟಾದ ವಾಕ್ಯವೇನಂದರೆ, ಇಸ್ರಾಯೇಲಿನ ದೇವ ರಾದ ಕರ್ತನು ಹೀಗೆ ಹೇಳುತ್ತಾನ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ಾನು ನಿನಗೆ ಹೇಳಿದ ವಾಕ್ಯಗಳನ್ನೆಲ್ಲಾ ಒಂದು ಪುಸ್ತಕದಲ್ಲಿ ಬ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ಇಗೋ, ದಿನಗಳು ಬರುವವೆಂದು ಕರ್ತನು ಅನ್ನು ತ್ತಾನೆ; ಆಗ ನಾನು ನನ್ನ ಜನರಾದ ಇಸ್ರಾಯೇಲ್‌ ಮತ್ತು ಯೆಹೂದದ ಸೆರೆಯವ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ರುಗಿ ಬರ ಮಾಡುತ್ತೇನೆ; ಆಗ ನಾನು ಅವರ ತಂದೆಗಳಿಗೆ ಕೊಟ್ಟ ದೇಶಕ್ಕೆ ಅವರನ್ನು ತಿರುಗಿ ಬರಮಾಡುತ್ತೇನೆ; ಅವರು ಅ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ವಾಧೀನ ಮಾಡಿಕೊಳ್ಳ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ಕರ್ತನು ಇಸ್ರಾಯೇಲನ್ನೂ ಯೆಹೂದವನ್ನೂ ಕುರಿತು ಹೇಳಿದ ವಾಕ್ಯಗಳು ಇವೇ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ಯ್ಯೋ, ಆ ದಿನವು ಭಯಂಕರವಾದದ್ದು; ಅದರಂಥದ್ದು ಯಾವದೂ ಇಲ್ಲ; ಅದು ಯಾಕೋಬನಿಗೆ ಇಕ್ಕಟ್ಟಿನ ಕಾಲವೇ; ಆದಾಗ್ಯೂ ಅ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ರಿಂದ ರಕ್ಷಿಸಲ್ಪ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 ದಿವಸದಲ್ಲಿ ಆಗುವದೇನಂದರೆ--ನಾನು ಅವನ ನೊಗವನ್ನು ನಿನ್ನ ಕುತ್ತಿಗೆಯ ಮೇಲಿನಿಂದ ಮುರಿದು ಹಾಕುವೆನು;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ಧನಗಳನ್ನು ಹರಿದುಬಿಡುವೆನು; ಅನ್ಯರು ಇನ್ನು ಅವನಿಂದ ಸೇವೆ ಮಾಡಿಸಿಕೊಳ್ಳುವದಿಲ್ಲವೆಂದು ಸೈನ್ಯ ಗಳ ಕರ್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ನ್ನ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2026-06-12T12:05:58Z</dcterms:created>
  <dcterms:modified xsi:type="dcterms:W3CDTF">2026-06-12T12:05:58Z</dcterms:modified>
  <dc:title>எரேமியா : 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