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மே பயப்படாதே
மகிழ்ந்து களிகூரு
சேனையின் கர்த்தர் உன் நடுவில்
பெரிய காரியம் செய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லத்தினாலும் அல்லவே
பராக்கிரமும் அல்லவே
ஆவியினாலே ஆகும் என்று
ஆண்டவர் வாக்கு அருளினா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ய் மறந்தாலும் மறவாமல்
உள்ளங்கையில் வரைந்தாரே
வலக்கரத்தாலே தாங்கி உன்னை
சகாயம் செய்து உயர்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ிறிஸ்து இயேசு சிந்தையில்
நிலைத்தே என்றும் ஜீவிப்பாய்
ஆவியின் பெலத்தால் அனுதினம் நிறைந்தே
உத்தம சாட்சியாய் விளங்கிடுவ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2026-07-09T07:16:50Z</dcterms:created>
  <dcterms:modified xsi:type="dcterms:W3CDTF">2026-07-09T07:16:50Z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