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53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சமே பயப்படாதே
மகிழ்ந்து களிகூரு
சேனையின் கர்த்தர் உன் நடுவில்
பெரிய காரியம் செய்திட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லத்தினாலும் அல்லவே
பராக்கிரமும் அல்லவே
ஆவியினாலே ஆகும் என்று
ஆண்டவர் வாக்கு அருளினார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ாய் மறந்தாலும் மறவாமல்
உள்ளங்கையில் வரைந்தாரே
வலக்கரத்தாலே தாங்கி உன்னை
சகாயம் செய்து உயர்த்திட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ிறிஸ்து இயேசு சிந்தையில்
நிலைத்தே என்றும் ஜீவிப்பாய்
ஆவியின் பெலத்தால் அனுதினம் நிறைந்தே
உத்தம சாட்சியாய் விளங்கிடுவாய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2026-09-05T22:57:44Z</dcterms:created>
  <dcterms:modified xsi:type="dcterms:W3CDTF">2026-09-05T22:57:44Z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