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presProps" Target="presProps.xml"/>
  <Relationship Id="rId60" Type="http://schemas.openxmlformats.org/officeDocument/2006/relationships/viewProps" Target="viewProps.xml"/>
  <Relationship Id="rId61"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மறுவருஷம் ராஜாக்கள் யுத்தத்திற்குப் புறப்படுங்காலம் வந்தபோது, தாவீது யோவாபையும், அவனோடேகூடத் தன் சேவகரையும், இஸ்ரவேல் அனைத்தையும், அம்மோன் புத்திரரை அழிக்கவும், ரப்பாவை முற்றிக்கைபோடவும் அனுப்பினான். தாவீதோ எருசலேமில் இருந்துவிட்டான்.]]></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ஒருநாள் சாயங்காலத்தில் தாவீது தன் படுக்கையிலிருந்து எழுந்து, அரமனை உப்பரிகையின்மேல் உலாத்திக்கொண்டிருக்கும்போது, ஸ்நானம்பண்ணுகிற ஒரு ஸ்திரீயை உப்பரிகையின்மேலிருந்து கண்டான்; அந்த ஸ்திரீ வெகு செளந்தரவதியாயிருந்தாள்.]]></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ஒருநாள் சாயங்காலத்தில் தாவீது தன் படுக்கையிலிருந்து எழுந்து, அரமனை உப்பரிகையின்மேல் உலாத்திக்கொண்டிருக்கும்போது, ஸ்நானம்பண்ணுகிற ஒரு ஸ்திரீயை உப்பரிகையின்மேலிருந்து கண்டான்; அந்த ஸ்திரீ வெகு செளந்தரவதியாயிருந்தாள்.]]></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ஒருநாள் சாயங்காலத்தில் தாவீது தன் படுக்கையிலிருந்து எழுந்து, அரமனை உப்பரிகையின்மேல் உலாத்திக்கொண்டிருக்கும்போது, ஸ்நானம்பண்ணுகிற ஒரு ஸ்திரீயை உப்பரிகையின்மேலிருந்து கண்டான்; அந்த ஸ்திரீ வெகு செளந்தரவதியாயிருந்தாள்.]]></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ப்பொழுது தாவீது, அந்த ஸ்திரீ யார் என்று விசாரிக்க ஆள் அனுப்பினான்; அவள் எலியாமின் குமாரத்தியும், ஏத்தியனான உரியாவின் மனைவியுமாகிய பத்சேபாள் என்றார்கள்.]]></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ப்பொழுது தாவீது, அந்த ஸ்திரீ யார் என்று விசாரிக்க ஆள் அனுப்பினான்; அவள் எலியாமின் குமாரத்தியும், ஏத்தியனான உரியாவின் மனைவியுமாகிய பத்சேபாள் என்றார்கள்.]]></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அப்பொழுது தாவீது ஆள் அனுப்பி அவளை அழைத்துவரச்சொன்னான்; அவள் அவனிடத்தில் வந்தபோது, அவளோடே சயனித்தான்; பிற்பாடு அவள் தன் தீட்டு நீங்கும்படி சுத்திகரித்துக்கொண்டு தன் வீட்டுக்குப் போனாள்.]]></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அப்பொழுது தாவீது ஆள் அனுப்பி அவளை அழைத்துவரச்சொன்னான்; அவள் அவனிடத்தில் வந்தபோது, அவளோடே சயனித்தான்; பிற்பாடு அவள் தன் தீட்டு நீங்கும்படி சுத்திகரித்துக்கொண்டு தன் வீட்டுக்குப் போனாள்.]]></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ஆனாலும் உரியா தன் வீட்டிற்குப்போகாமல், ராஜ அரமனையின் வாசலிலே தன் ஆண்டவனுடைய எல்லாச் சேவகரோடுங்கூட படுத்துக்கொண்டிருந்தான்.]]></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உரியா தன் வீட்டிற்குப் போகவில்லையென்று தாவீதுக்கு அறிவிக்கப்பட்டபோது, தாவீது உரியாவை நோக்கி: நீ பயணத்திலிருந்து வந்தவன் அல்லவா?, நீ உன் வீட்டிற்குப் போகாதிருக்கிறது என்ன என்று கேட்டான்.]]></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அந்த ஸ்திரீ கர்ப்பம் தரித்து, தான் கர்ப்பவதியென்று தாவீதுக்கு அறிவிக்கும்படி ஆள் அனுப்பினாள்.]]></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உரியா தன் வீட்டிற்குப் போகவில்லையென்று தாவீதுக்கு அறிவிக்கப்பட்டபோது, தாவீது உரியாவை நோக்கி: நீ பயணத்திலிருந்து வந்தவன் அல்லவா?, நீ உன் வீட்டிற்குப் போகாதிருக்கிறது என்ன என்று கேட்டான்.]]></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உரியா தாவீதை நோக்கி: பெட்டியும் இஸ்ரவேலும் யூதாவும் கூடாரங்களிலே தங்கி, என் ஆண்டவனாகிய யோவாபும், என் ஆண்டவனின் சேவகரும் வெளியிலே பாளயமிறங்கியிருக்கையில், நான் புசிக்கிறதற்கும், குடிக்கிறதற்கும், என் மனைவியோடே சயனிக்கிறதற்கும், என் வீட்டுக்குள் பிரவேசிப்பேனோ? நான் அப்படிச் செய்கிறதில்லை என்று உம்முடைய பேரிலும் உம்முடைய ஆத்துமாவின்பேரிலும் ஆணையிட்டுச் சொல்லுகிறேன் என்றான்.]]></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உரியா தாவீதை நோக்கி: பெட்டியும் இஸ்ரவேலும் யூதாவும் கூடாரங்களிலே தங்கி, என் ஆண்டவனாகிய யோவாபும், என் ஆண்டவனின் சேவகரும் வெளியிலே பாளயமிறங்கியிருக்கையில், நான் புசிக்கிறதற்கும், குடிக்கிறதற்கும், என் மனைவியோடே சயனிக்கிறதற்கும், என் வீட்டுக்குள் பிரவேசிப்பேனோ? நான் அப்படிச் செய்கிறதில்லை என்று உம்முடைய பேரிலும் உம்முடைய ஆத்துமாவின்பேரிலும் ஆணையிட்டுச் சொல்லுகிறேன் என்றான்.]]></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உரியா தாவீதை நோக்கி: பெட்டியும் இஸ்ரவேலும் யூதாவும் கூடாரங்களிலே தங்கி, என் ஆண்டவனாகிய யோவாபும், என் ஆண்டவனின் சேவகரும் வெளியிலே பாளயமிறங்கியிருக்கையில், நான் புசிக்கிறதற்கும், குடிக்கிறதற்கும், என் மனைவியோடே சயனிக்கிறதற்கும், என் வீட்டுக்குள் பிரவேசிப்பேனோ? நான் அப்படிச் செய்கிறதில்லை என்று உம்முடைய பேரிலும் உம்முடைய ஆத்துமாவின்பேரிலும் ஆணையிட்டுச் சொல்லுகிறேன் என்றான்.]]></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உரியா தாவீதை நோக்கி: பெட்டியும் இஸ்ரவேலும் யூதாவும் கூடாரங்களிலே தங்கி, என் ஆண்டவனாகிய யோவாபும், என் ஆண்டவனின் சேவகரும் வெளியிலே பாளயமிறங்கியிருக்கையில், நான் புசிக்கிறதற்கும், குடிக்கிறதற்கும், என் மனைவியோடே சயனிக்கிறதற்கும், என் வீட்டுக்குள் பிரவேசிப்பேனோ? நான் அப்படிச் செய்கிறதில்லை என்று உம்முடைய பேரிலும் உம்முடைய ஆத்துமாவின்பேரிலும் ஆணையிட்டுச் சொல்லுகிறேன் என்றான்.]]></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அப்பொழுது தாவீது உரியாவை நோக்கி: இன்றைக்கும் நீ இங்கேயிரு; நாளைக்கு உன்னை அனுப்பிவிடுவேன் என்றான்; அப்படியே உரியா அன்றும் மறுநாளும் எருசலேமில் இருந்தான்.]]></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அப்பொழுது தாவீது உரியாவை நோக்கி: இன்றைக்கும் நீ இங்கேயிரு; நாளைக்கு உன்னை அனுப்பிவிடுவேன் என்றான்; அப்படியே உரியா அன்றும் மறுநாளும் எருசலேமில் இருந்தான்.]]></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தாவீது அவனைத் தனக்கு முன்பாகப் புசித்துக் குடிக்கிறதற்கு அழைத்து, அவனை வெறிக்கப்பண்ணினான்; ஆனாலும் அவன் தன் வீட்டுக்குப் போகாமல், சாயங்காலத்திலே தன் ஆண்டவனின் சேவகரோடே தன் படுக்கையிலே படுத்துக்கொண்டான்.]]></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தாவீது அவனைத் தனக்கு முன்பாகப் புசித்துக் குடிக்கிறதற்கு அழைத்து, அவனை வெறிக்கப்பண்ணினான்; ஆனாலும் அவன் தன் வீட்டுக்குப் போகாமல், சாயங்காலத்திலே தன் ஆண்டவனின் சேவகரோடே தன் படுக்கையிலே படுத்துக்கொண்டான்.]]></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தாவீது அவனைத் தனக்கு முன்பாகப் புசித்துக் குடிக்கிறதற்கு அழைத்து, அவனை வெறிக்கப்பண்ணினான்; ஆனாலும் அவன் தன் வீட்டுக்குப் போகாமல், சாயங்காலத்திலே தன் ஆண்டவனின் சேவகரோடே தன் படுக்கையிலே படுத்துக்கொண்டான்.]]></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அப்பொழுது தாவீது: ஏத்தியனாகிய உரியாவை என்னிடத்தில் அனுப்பு என்று யோவாபினண்டைக்கு ஆள் அனுப்பினான்; அப்படியே யோவாப் உரியாவைத் தாவீதினிடத்திற்கு அனுப்பினான்.]]></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காலமே தாவீது யோவாபுக்கு ஒரு நிருபத்தை எழுதி, உரியாவின் கையில் கொடுத்து அனுப்பினான்.]]></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அந்த நிருபத்திலே: மும்முரமாய் நடக்கிற போர்முகத்திலே நீங்கள் உரியாவை நிறுத்தி, அவன் வெட்டுண்டு சாகும்படிக்கு, அவனை விட்டுப் பின்வாங்குங்கள் என்று எழுதியிருந்தான்.]]></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அந்த நிருபத்திலே: மும்முரமாய் நடக்கிற போர்முகத்திலே நீங்கள் உரியாவை நிறுத்தி, அவன் வெட்டுண்டு சாகும்படிக்கு, அவனை விட்டுப் பின்வாங்குங்கள் என்று எழுதியிருந்தான்.]]></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அப்படியே யோவாப் அந்தப் பட்டணத்தைச் சூழக் காவல்போட்டிருக்கையில் பராக்கிரமசாலிகள் இருக்கிறார்களென்று தான் அறிந்த இடத்தில் உரியாவை நிறுத்தினான்.]]></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அப்படியே யோவாப் அந்தப் பட்டணத்தைச் சூழக் காவல்போட்டிருக்கையில் பராக்கிரமசாலிகள் இருக்கிறார்களென்று தான் அறிந்த இடத்தில் உரியாவை நிறுத்தினான்.]]></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பட்டணத்து மனுஷர் புறப்பட்டுவந்து யோவாபோடே யுத்தம்பண்ணுகையில், தாவீதின் சேவகராகிய ஜனத்தில் சிலர் பட்டார்கள்; ஏத்தியனாகிய உரியாவும் செத்தான்.]]></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பட்டணத்து மனுஷர் புறப்பட்டுவந்து யோவாபோடே யுத்தம்பண்ணுகையில், தாவீதின் சேவகராகிய ஜனத்தில் சிலர் பட்டார்கள்; ஏத்தியனாகிய உரியாவும் செத்தான்.]]></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அப்பொழுது யோவாப் அந்த யுத்தத்தின் செய்திகளையெல்லாம் தாவீதுக்கு அறிவிக்க ஆள் அனுப்பி,]]></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தான் அனுப்புகிற ஆளை நோக்கி: நீ யுத்தத்தின் செய்திகளையெல்லாம் ராஜாவுக்குச் சொல்லித் தீர்ந்தபோது,]]></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தான் அனுப்புகிற ஆளை நோக்கி: நீ யுத்தத்தின் செய்திகளையெல்லாம் ராஜாவுக்குச் சொல்லித் தீர்ந்தபோது,]]></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உரியா அவனிடத்தில் வந்தபோது, தாவீது அவனைப் பார்த்து: யோவாப் சுகமாயிருக்கிறானா, ஜனங்கள் சுகமாயிருக்கிறார்களா, யுத்தத்தின் செய்தி நற்செய்தியா என்று விசாரித்தான்.]]></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ராஜாவுக்குக் கோபம் எழும்பி, அவர்: நீங்கள் பட்டணத்திற்கு இத்தனை கிட்டப்போய் யுத்தம்பண்ணவேண்டியது என்ன? அலங்கத்தில் நின்று எய்வார்கள் என்று உங்களுக்குத் தெரியாதா?]]></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ராஜாவுக்குக் கோபம் எழும்பி, அவர்: நீங்கள் பட்டணத்திற்கு இத்தனை கிட்டப்போய் யுத்தம்பண்ணவேண்டியது என்ன? அலங்கத்தில் நின்று எய்வார்கள் என்று உங்களுக்குத் தெரியாதா?]]></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எருப்பேசேத்தின் குமாரன் அபிமெலேக்கைக் கொன்றது யார்? தேபேசிலே ஒரு பெண்பிள்ளை அலங்கத்திலிருந்து ஒரு ஏந்திரக்கல்லின் துண்டை அவன்மேல் போட்டதினால் அல்லவோ அவன் செத்தான்; நீங்கள் அலங்கத்திற்கு இத்தனை கிட்டப்போனது என்ன என்று உன்னோடே சொன்னால், அப்பொழுது நீ, உம்முடைய சேவகனாகிய உரியா என்னும் ஏத்தியனும் செத்தான் என்று சொல் என்றான்.]]></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எருப்பேசேத்தின் குமாரன் அபிமெலேக்கைக் கொன்றது யார்? தேபேசிலே ஒரு பெண்பிள்ளை அலங்கத்திலிருந்து ஒரு ஏந்திரக்கல்லின் துண்டை அவன்மேல் போட்டதினால் அல்லவோ அவன் செத்தான்; நீங்கள் அலங்கத்திற்கு இத்தனை கிட்டப்போனது என்ன என்று உன்னோடே சொன்னால், அப்பொழுது நீ, உம்முடைய சேவகனாகிய உரியா என்னும் ஏத்தியனும் செத்தான் என்று சொல் என்றான்.]]></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எருப்பேசேத்தின் குமாரன் அபிமெலேக்கைக் கொன்றது யார்? தேபேசிலே ஒரு பெண்பிள்ளை அலங்கத்திலிருந்து ஒரு ஏந்திரக்கல்லின் துண்டை அவன்மேல் போட்டதினால் அல்லவோ அவன் செத்தான்; நீங்கள் அலங்கத்திற்கு இத்தனை கிட்டப்போனது என்ன என்று உன்னோடே சொன்னால், அப்பொழுது நீ, உம்முடைய சேவகனாகிய உரியா என்னும் ஏத்தியனும் செத்தான் என்று சொல் என்றான்.]]></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அந்த ஆள் போய், உட்பிரவேசித்து, யோவாப் தன்னிடத்தில் சொல்லியனுப்பின செய்திகளையெல்லாம் தாவீதுக்கு அறிவித்து,]]></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தாவீதைப் பார்த்து: அந்த மனுஷர் கைமிஞ்சி, அவர்கள் வெளியே எங்களுக்கு எதிராகப் புறப்பட்டு வந்தபோது, நாங்கள் பட்டணவாசல்மட்டும் அவர்களைத் துரத்தினோம்.]]></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தாவீதைப் பார்த்து: அந்த மனுஷர் கைமிஞ்சி, அவர்கள் வெளியே எங்களுக்கு எதிராகப் புறப்பட்டு வந்தபோது, நாங்கள் பட்டணவாசல்மட்டும் அவர்களைத் துரத்தினோம்.]]></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அப்பொழுது வில்வீரர் அலங்கத்திலிருந்து உம்முடைய சேவகரின்மேல் எய்ததினால், ராஜாவின் சேவகரில் சிலர் செத்தார்கள்; உம்முடைய சேவகனாகிய உரியா என்னும் ஏத்தியனும் செத்தான் என்றான்.]]></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அப்பொழுது வில்வீரர் அலங்கத்திலிருந்து உம்முடைய சேவகரின்மேல் எய்ததினால், ராஜாவின் சேவகரில் சிலர் செத்தார்கள்; உம்முடைய சேவகனாகிய உரியா என்னும் ஏத்தியனும் செத்தான் என்றான்.]]></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உரியா அவனிடத்தில் வந்தபோது, தாவீது அவனைப் பார்த்து: யோவாப் சுகமாயிருக்கிறானா, ஜனங்கள் சுகமாயிருக்கிறார்களா, யுத்தத்தின் செய்தி நற்செய்தியா என்று விசாரித்தான்.]]></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அப்பொழுது தாவீது அந்த ஆளை நோக்கி: நீ யோவாபினிடத்தில் போய், இந்தக் காரியத்தைப்பற்றி விசாரப்படவேண்டாம்; பட்டயம் ஒருவேளை ஒருவனையும், ஒருவேளை மற்றொருவனையும் பட்சிக்கும்; நீ யுத்தத்தைப் பலக்கப்பண்ணி பட்டணத்தை இடித்துப்போடு என்று அவனுக்குத் திடஞ்சொல் என்றான்.]]></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அப்பொழுது தாவீது அந்த ஆளை நோக்கி: நீ யோவாபினிடத்தில் போய், இந்தக் காரியத்தைப்பற்றி விசாரப்படவேண்டாம்; பட்டயம் ஒருவேளை ஒருவனையும், ஒருவேளை மற்றொருவனையும் பட்சிக்கும்; நீ யுத்தத்தைப் பலக்கப்பண்ணி பட்டணத்தை இடித்துப்போடு என்று அவனுக்குத் திடஞ்சொல் என்றான்.]]></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அப்பொழுது தாவீது அந்த ஆளை நோக்கி: நீ யோவாபினிடத்தில் போய், இந்தக் காரியத்தைப்பற்றி விசாரப்படவேண்டாம்; பட்டயம் ஒருவேளை ஒருவனையும், ஒருவேளை மற்றொருவனையும் பட்சிக்கும்; நீ யுத்தத்தைப் பலக்கப்பண்ணி பட்டணத்தை இடித்துப்போடு என்று அவனுக்குத் திடஞ்சொல் என்றான்.]]></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தன் புருஷனாகிய உரியா செத்தான் என்று அவன் மனைவி கேள்விப்பட்டபோது, அவள் தன் நாயகனுக்காக இழவு கொண்டாடினாள்.]]></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தன் புருஷனாகிய உரியா செத்தான் என்று அவன் மனைவி கேள்விப்பட்டபோது, அவள் தன் நாயகனுக்காக இழவு கொண்டாடினாள்.]]></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துக்கநாள் சென்றபின்பு, தாவீது அவளை அழைத்தனுப்பி, தன் வீட்டிலே சேர்த்துக்கொண்டான்; அவள் அவனுக்கு மனைவியாகி அவனுக்கு ஒரு குமாரனைப் பெற்றாள். தாவீது செய்த இந்தக் காரியம் கர்த்தரின் பார்வைக்குப் பொல்லாததாயிருந்தது.]]></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துக்கநாள் சென்றபின்பு, தாவீது அவளை அழைத்தனுப்பி, தன் வீட்டிலே சேர்த்துக்கொண்டான்; அவள் அவனுக்கு மனைவியாகி அவனுக்கு ஒரு குமாரனைப் பெற்றாள். தாவீது செய்த இந்தக் காரியம் கர்த்தரின் பார்வைக்குப் பொல்லாததாயிருந்தது.]]></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பின்பு தாவீது உரியாவை நோக்கி: நீ உன் வீட்டிற்குப் போய், பாதசுத்தி செய் என்றான்; உரியா ராஜ அரமனையிலிருந்து புறப்பட்டபோது, ராஜாவினிடத்திலிருந்து உச்சிதமான பதார்த்தங்கள் அவன் பின்னாலே அனுப்பப்பட்டது.]]></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பின்பு தாவீது உரியாவை நோக்கி: நீ உன் வீட்டிற்குப் போய், பாதசுத்தி செய் என்றான்; உரியா ராஜ அரமனையிலிருந்து புறப்பட்டபோது, ராஜாவினிடத்திலிருந்து உச்சிதமான பதார்த்தங்கள் அவன் பின்னாலே அனுப்பப்பட்டது.]]></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மறுவருஷம் ராஜாக்கள் யுத்தத்திற்குப் புறப்படுங்காலம் வந்தபோது, தாவீது யோவாபையும், அவனோடேகூடத் தன் சேவகரையும், இஸ்ரவேல் அனைத்தையும், அம்மோன் புத்திரரை அழிக்கவும், ரப்பாவை முற்றிக்கைபோடவும் அனுப்பினான். தாவீதோ எருசலேமில் இருந்துவிட்டான்.]]></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மறுவருஷம் ராஜாக்கள் யுத்தத்திற்குப் புறப்படுங்காலம் வந்தபோது, தாவீது யோவாபையும், அவனோடேகூடத் தன் சேவகரையும், இஸ்ரவேல் அனைத்தையும், அம்மோன் புத்திரரை அழிக்கவும், ரப்பாவை முற்றிக்கைபோடவும் அனுப்பினான். தாவீதோ எருசலேமில் இருந்துவிட்டான்.]]></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76957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2 ശമൂവേൽ : 1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യെരൂശലേമിൽ തന്നെ താമസിച്ചിരു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ഒരുനാൾ സന്ധ്യയാകാറായ സമയത്തു ദാവീദ് മെത്തയിൽ നിന്നു എഴുന്നേറ്റു രാജധാനിയുടെ മാളികമേൽ]]></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ഉലാവിക്കൊണ്ടിരിക്കുമ്പോൾ ഒരു സ്ത്രീ കുളിക്കുന്നതു മാളികയിൽ നിന്നു കണ്ടു; ആ സ്ത്രീ അതിസുന്ദ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ആയിരു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ദാവീദ് ആളയച്ചു ആ സ്ത്രീയെപ്പറ്റി അന്വേഷിപ്പിച്ചു. അവൾ എലീയാമിന്റെ മകളും ഹിത്യനായ ഊരിയാവിന്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ഭാര്യയുമായ ബത്ത്-ശേബ എന്നു അറിഞ്ഞു.]]></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ദാവീദ് ദൂതന്മാരെ അയച്ചു അവളെ വരുത്തി; അവൾ അവന്റെ അടുക്കൽ വന്നു; അവൾക്കു ഋതുശുദ്ധി]]></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വന്നിരുന്നതുകൊണ്ടു അവൻ അവളോടുകൂടെ ശയിച്ചു; അവൾ തന്റെ വീട്ടിലേക്കു മടങ്ങിപ്പോ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ഊരീയാവോ തന്റെ വീട്ടിൽ പോകാതെ യജമാനന്റെ സകലഭൃത്യന്മാരോടുംകൂടെ രാജധാനിയുടെ വാതിൽക്കൽ കിടന്നുറിങ്ങി.]]></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ഊരീയാവു വീട്ടിൽ പോയില്ല എന്നറിഞ്ഞപ്പോൾ ദാവീദ് ഊരീയാവിനോടു: നീ യാത്രയിൽനിന്നു വന്നവനല്ലയോ? നിന്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ആ സ്ത്രീ ഗർഭം ധരിച്ചു, താൻ ഗർഭിണി ആയിരിക്കുന്നു എന്നു ദാവീദിന്നു വർത്തമാനം അയ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വീട്ടിൽ പോകാതെ ഇരുന്നതു എന്തു എന്നു ചോദി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ഊരീയാവു ദാവീദിനോടു: പെട്ടകവും യിസ്രായേലും യെഹൂദയും കൂടാരങ്ങളിൽ വസിക്കുന്നു; എന്റെ യജമാനനാ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യോവാബും യജമാനന്റെ ഭൃത്യന്മാരും വെളിൻ പ്രദേശത്തു പാളയമിറങ്ങിക്കിടക്കുന്നു; അങ്ങനെയിരിക്കെ ഞാൻ]]></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ഭക്ഷിപ്പാനും കുടിപ്പാനും എന്റെ ഭാര്യയോടുകൂടെ ശയിപ്പാനും എന്റെ വീട്ടിൽ കടക്കുമോ? നിന്നാണ, നിന്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ജിവനാണ, അതു ഞാൻ ചെയ്കയില്ല എന്നു പറഞ്ഞു.]]></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അപ്പോൾ ദാവീദ് ഊരീയാവിനോടു: നീ ഇന്നും ഇവിടെ താമസിക്ക; നാളെ ഞാൻ നിന്നെ പറഞ്ഞയക്കും എന്നു പറഞ്ഞു.]]></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അങ്ങനെ ഊരിയാവു അന്നും യെരൂശലേമിൽ താമസി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പിറ്റെന്നാൾ ദാവീദ് അവനെ വിളിച്ചു; അവൻ അവന്റെ മുമ്പാകെ ഭക്ഷിച്ചു പാനം ചെയ്തു; അവൻ അവ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ലഹരിപിടിപ്പിച്ചു; എങ്കിലും അവൻ വീട്ടിലേക്കു പോകാതെ സന്ധ്യെക്കു ചെന്നു യജമാനന്റെ ഭൃത്യന്മാരോടുകൂ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തന്റെ വിരിപ്പിൽ കിട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അപ്പോൾ ദാവീദ് ഹിത്യനായ ഊരീയാവെ തന്റെ അടുക്കൽ അയപ്പാൻ യോവാബിന്നു കല്പന അയ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രാവിലെ ദാവീദ് യോവാബിന്നു ഒരു എഴുത്തു എഴുതി ഊരീയാവിന്റെ കയ്യിൽ കൊടുത്തയ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എഴുത്തിൽ: പട കഠിനമായിരിക്കുന്നേടത്തു ഊരീയാവെ മുന്നണിയിൽ നിർത്തി അവൻ വെട്ടുകൊണ്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മരിക്കത്തക്കവണ്ണം അവനെ വിട്ടു പിൻമാറുവിൻ എന്നു എഴുതിയിരു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അങ്ങനെ തന്നേ യോവാബ് ആ പട്ടണത്തെ സൂക്ഷിച്ചുനോക്കീട്ടു ശൂരന്മാർ നില്ക്കുന്നതായി കണ്ട സ്ഥലത്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ഊരീയാവെ നിർത്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പട്ടണക്കാർ പുറപ്പെട്ടു യോവാബിനോടു പട വെട്ടിയപ്പോൾ ദാവീദിന്റെ ചേവകരായ പടജ്ജനത്തിൽ ചിലർ പട്ടുപോ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ഹിത്യനായ ഊരിയാവും മരി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പിന്നെ യോവാബ് ആ യുദ്ധവർത്തമാനം ഒക്കെയും ദാവീദിനോടു അറിയിപ്പാൻ ആളയ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അവൻ ദൂതനോടു കല്പിച്ചതു എന്തെന്നാൽ: നീ യുദ്ധവർത്തമാനം ഒക്കെയും രാജാവിനോടു പറഞ്ഞു തീരുമ്പോൾ]]></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രാജാവിന്റെ കോപം ജ്വലി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ഊരീയാവു തന്റെ അടുക്കൽ വന്നപ്പോൾ ദാവീദ് അവനോടു യോവാബിന്റെയും പടജ്ജനത്തിന്റെയും സുഖവർത്തമാന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നിങ്ങൾ പട്ടണത്തോടു ഇത്ര അടുത്തുചെന്നു പടവെട്ടിയതു എന്തു? മതിലിന്മേൽ നിന്നു അവർ എയ്യുമെ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നിങ്ങൾക്കു അറിഞ്ഞുകൂട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യെരൂബ്ബേശെത്തിന്റെ മകനായ അബീമേലെക്കിനെ കൊന്നതു ആർ? ഒരു സ്ത്രീ മതിലിന്മേൽനിന്നു തിരിക്കല്ലിൽപിള്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അവന്റെ മേൽ ഇട്ടതുകൊണ്ടല്ലേയോ അവൻ തേബെസിൽവെച്ചു മരിച്ചതു? നിങ്ങൾ മതിലിനോടു ഇത്ര അടുത്തുചെന്നതു എന്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എന്നിങ്ങനെ നിന്നോടു പറഞ്ഞാൽ: നിന്റെ ഭൃത്യൻ ഹിത്യനായ ഊരീയാവും മരിച്ചുപോയി എന്നു പറ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ദൂതൻ ചെന്നു യോവാബ് പറഞ്ഞയച്ച വർത്തമാനമൊക്കെയും ദാവീദിനെ അറിയി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ദൂതൻ ദാവീദിനോടു പറഞ്ഞതു എന്തെന്നാൽ: ആ കൂട്ടർ പ്രാബല്യം പ്രാപിച്ചു വെളിൻ പ്രദേശത്തേക്കു ഞങ്ങളു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നേരെ പുറപ്പെട്ടു വന്നതിനാൽ ഞങ്ങൾ പട്ടണവാതിൽക്കലോളം അവരെ പിന്തുടർന്നടുത്തുപോ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അപ്പോൾ വില്ലാളികൾ മതിലിന്മേൽനിന്നു നിന്റെ ചേവകരെ എയ്തു, രാജാവിന്റെ ചേവകരിൽ ചിലർ പട്ടുപോ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നിന്റെ ഭൃത്യൻ ഹിത്യനായ ഊരീയാവും മരി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യുദ്ധത്തിന്റെ വസ്തുതയും ചോദി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അതിന്നു ദാവീദ് ദൂതനോടു: ഈ കാര്യത്തിൽ വ്യസനം തോന്നരുതു; വാൾ അങ്ങും ഇങ്ങും നാശം ചെയ്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പട്ടണത്തിന്റെ നേരെ ശക്തിയോടെ പൊരുതു അതിനെ നശിപ്പിച്ചു കളക എന്നു നീ യോവാബിനോടു പറഞ്ഞു അവ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ധൈര്യപ്പെടുത്തേണം എന്നു കല്പി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ഊരീയാവിന്റെ ഭാര്യ തന്റെ ഭർത്താവായ ഊരീയാവു മരിച്ചുപോയി എന്നു കേട്ടപ്പോൾ ഭർത്താവിനെക്കുറി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വിലപി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വിലാപകാലം കഴിഞ്ഞശേഷം ദാവീദ് ആളയച്ചു അവളെ അരമനയിൽ വരുത്തി; അവൾ അവന്റെ ഭാര്യയായി, അവന്നു ഒരു മക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പ്രസവിച്ചു. എന്നാൽ ദാവീദ് ചെയ്തതു യഹോവെക്കു അനിഷ്ടമായിരു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പിന്നെ ദാവീദ് ഊരിയാവോടു: നീ വീട്ടിൽ ചെന്നു കാലുകളെ കഴുകുക എന്നു പറഞ്ഞു. ഊരീയാവു രാജധാനിയിൽനി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പുറപ്പെട്ടപ്പോൾ രാജാവിന്റെ സമ്മാനം അവന്റെ പിന്നാലെ ചെ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പിറ്റെ ആണ്ടിൽ രാജാക്കന്മാർ യുദ്ധത്തിന്നു പുറപ്പെടുംകാലം ദാവീദ് യോവാബിനെയും അവനോടുകൂടെ തന്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ചേവകരെയും എല്ലായിസ്രായേലിനെയും അയച്ചു; അവർ അമ്മോന്യദേശം ശൂന്യമാക്കി രബ്ബാപട്ടണം നിരോധിച്ചു. ദാവീ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11]]></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2026-09-07T03:54:58Z</dcterms:created>
  <dcterms:modified xsi:type="dcterms:W3CDTF">2026-09-07T03:54:58Z</dcterms:modified>
  <dc:title>2 ശമൂവേൽ : 11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