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67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எதிர்வரும் காலத்தில் அவர் கர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சயமாய் உன்னை தாங்க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தி நிறைந்தே அவரை துதிப்பாய்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து ஆண்டிதில் புதுமை காண்ப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சய தேவன் துணையிருப்ப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ுதினம் உன்னை காத்த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வ்வேளையிலே நன்றியுட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ப கீதம் பாடி மகிழ்ந்திடுவ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உன்னையே பேர் சொல்லி அழைத்த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ுடனே உன்னை மீட்ட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ுமாய் நீ என்னுடையவன்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ே அன்பாய் கூறு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2026-07-30T11:21:53Z</dcterms:created>
  <dcterms:modified xsi:type="dcterms:W3CDTF">2026-07-30T11:21:53Z</dcterms:modified>
  <dc:title>துதிப் பாடல்கள் : 37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