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யூதர் சீமையிலுள்ள மகா தேவனுடைய ஆலயத்துக்குப்போனோம்; அது பெருங்கற்களால் கட்டப்படுகிறது; மதில்களின்மேல் உத்திரங்கள் பாய்ச்சப்பட்டு, அந்த வேலை துரிசாய் நடந்து, அவர்களுக்குக் கைகூடிவருகிறதென்பது ராஜாவுக்குத் தெரியலாவத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ங்கள் அவர்கள் மூப்பர்களை நோக்கி: இந்த ஆலயத்தைக் கட்டவும், இந்த மதிலை எடுப்பிக்கவும் உங்களுக்குக் கட்டளையிட்டது யார் என்று கேட்ட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ாங்கள் அவர்கள் மூப்பர்களை நோக்கி: இந்த ஆலயத்தைக் கட்டவும், இந்த மதிலை எடுப்பிக்கவும் உங்களுக்குக் கட்டளையிட்டது யார் என்று கேட்ட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ுவுமல்லாமல், அவர்களுக்குள்ளே தலைவரான மனிதர் இன்னாரென்று எழுதி அறியப்படுத்தும்படி அவர்கள் நாமங்கள் என்னவென்றும் கேட்ட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எங்களுக்குப் பிரதியுத்தரமாக, நாங்கள் பரலோகத்துக்கும் பூலோகத்துக்கும் தேவனாயிருக்கிறவருக்கு அடியாராயிருந்து, இஸ்ரவேலின் பெரிய ராஜா ஒருவன் அநேக வருஷங்களுக்குமுன்னே கட்டித்தீர்த்த இந்த ஆலயத்தை நாங்கள் மறுபடியும் கட்டு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எங்களுக்குப் பிரதியுத்தரமாக, நாங்கள் பரலோகத்துக்கும் பூலோகத்துக்கும் தேவனாயிருக்கிறவருக்கு அடியாராயிருந்து, இஸ்ரவேலின் பெரிய ராஜா ஒருவன் அநேக வருஷங்களுக்குமுன்னே கட்டித்தீர்த்த இந்த ஆலயத்தை நாங்கள் மறுபடியும் கட்டுகிற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ிதாக்கள் பரலோகத்தின் தேவனுக்குக் கோபமூட்டினபடியினால், அவர் இவர்களைப் பாபிலோன் ராஜாவாகிய நேபுகாத்நேச்சார் என்னும் கல்தேயன் கையில் ஒப்புக்கொடுத்தார்; அவன் இந்த ஆலயத்தை நிர்மூலமாக்கி, ஜனத்தைப் பாபிலோனுக்குக் கொண்டு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ிதாக்கள் பரலோகத்தின் தேவனுக்குக் கோபமூட்டினபடியினால், அவர் இவர்களைப் பாபிலோன் ராஜாவாகிய நேபுகாத்நேச்சார் என்னும் கல்தேயன் கையில் ஒப்புக்கொடுத்தார்; அவன் இந்த ஆலயத்தை நிர்மூலமாக்கி, ஜனத்தைப் பாபிலோனுக்குக் கொண்டு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பாபிலோன் ராஜாவாகிய கோரேசின் முதலாம் வருஷத்திலே, கோரேஸ் ராஜாவானவர் தேவனுடைய இந்த ஆலயத்தைக் கட்டும்படி கட்டளைய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பாபிலோன் ராஜாவாகிய கோரேசின் முதலாம் வருஷத்திலே, கோரேஸ் ராஜாவானவர் தேவனுடைய இந்த ஆலயத்தைக் கட்டும்படி கட்டளையி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ேபுகாத்நேச்சார் எருசலேமிருந்த தேவாலயத்திலிருந்து எடுத்து, பாபிலோன் கோவிலில் கொண்டுபோய் வைத்திருந்த தேவனுடைய ஆலயத்தின் பொன் வெள்ளிப் பணிமுட்டுகளையும் ராஜாவாகிய கோரேஸ் பாபிலோன் கோவிலிலிருந்து எடுத்து, அவர் தேசாதிபதியாக நியமித்த செஸ்பாத்சாரென்னும் நாமமுள்ளவனிடத்தில் அவைகளை ஒப்புவி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நோக்கி: நீ இந்தப் பணிமுட்டுகளை எடுத்து, எருசலேமிலிருக்கிற தேவாலயத்துக்குக் கொண்டுபோ; தேவனுடைய ஆலயம் அதின் ஸ்தானத்திலே கட்டப்படவேண்டும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நோக்கி: நீ இந்தப் பணிமுட்டுகளை எடுத்து, எருசலேமிலிருக்கிற தேவாலயத்துக்குக் கொண்டுபோ; தேவனுடைய ஆலயம் அதின் ஸ்தானத்திலே கட்டப்படவேண்டும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ந்தச் செஸ்பாத்சார் வந்து, எருசலேமிலுள்ள தேவனுடைய ஆலயத்தின் அஸ்திபாரத்தைப்போட்டான்; அந்நாள்முதல் இதுவரைக்கும் அது கட்டப்பட்டுவருகிறது; அது இன்னும் முடியவில்லை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ந்தச் செஸ்பாத்சார் வந்து, எருசலேமிலுள்ள தேவனுடைய ஆலயத்தின் அஸ்திபாரத்தைப்போட்டான்; அந்நாள்முதல் இதுவரைக்கும் அது கட்டப்பட்டுவருகிறது; அது இன்னும் முடியவில்லை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ொழுதும் ராஜாவுக்குச் சித்தமாயிருந்தால், எருசலேமிலுள்ள தேவனுடைய ஆலயத்தைக் கட்ட ராஜாவாகிய கோரேஸ் கட்டளையிட்டதுண்டோ என்று பாபிலோனில் இருக்கிற ராஜாவின் கஜானாவிலே ஆராய்ந்துபார்க்கவும், இந்த விஷயத்தில் ராஜாவினுடைய சித்தம் இன்னதென்று எங்களுக்கு எழுதியனுப்பவும் உத்தரவாகவேண்டும் என்று எழுதியனுப்ப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ஆகாய் தீர்க்கதரிசியும், இத்தோவின் குமாரனாகிய சகரியா என்னும் தீர்க்கதரிசியும், யூதாவிலும் எருசலேமிலுமுள்ள யூதருக்கு இஸ்ரவேல் தேவனின் நாமத்திலே தீர்க்கதரிசனம் சொன்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ஆகாய் தீர்க்கதரிசியும், இத்தோவின் குமாரனாகிய சகரியா என்னும் தீர்க்கதரிசியும், யூதாவிலும் எருசலேமிலுமுள்ள யூதருக்கு இஸ்ரவேல் தேவனின் நாமத்திலே தீர்க்கதரிசனம் சொன்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ெயல்த்தியேலின் குமாரனாகிய செருபாபேலும் யோசதாக்கின் குமாரனாகிய யெசுவாவும் எழும்பி, எருசலேமிலுள்ள தேவனுடைய ஆலயத்தைக் கட்டத்தொடங்கினார்கள்; அவர்களுக்குத் திடன்சொல்ல தேவனுடைய தீர்க்கதரிசிகளும் இ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ெயல்த்தியேலின் குமாரனாகிய செருபாபேலும் யோசதாக்கின் குமாரனாகிய யெசுவாவும் எழும்பி, எருசலேமிலுள்ள தேவனுடைய ஆலயத்தைக் கட்டத்தொடங்கினார்கள்; அவர்களுக்குத் திடன்சொல்ல தேவனுடைய தீர்க்கதரிசிகளும் இ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ாலத்திலே நதிக்கு இப்புறத்தில் இருக்கிற நாடுகளுக்கு அதிபதியாகிய தத்னாய் என்பவனும், சேத்தார் பொஸ்னாயும், அவர்கள் வகையராவும் அவர்களிடத்துக்கு வந்து, இந்த ஆலயத்தைக் கட்டவும், இந்த மதிலை எடுப்பிக்கவும் உங்களுக்குக் கட்டளையிட்டவன் யார் என்று அவர்களைக் கே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தற்கு ஏற்ற உத்தரவையும், இந்த மாளிகையைக் கட்டுகிற மனிதரின் நாமங்களையும் அவர்களுக்குச் சொன்ன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இந்தச் செய்தி தரியுவினிடத்திற்குப் போய் எட்டுகிறவரைக்கும் இவர்கள் யூதருடைய மூப்பரின் வேலையைத் தடுக்காதபடிக்கு, அவர்களுடைய தேவனின் கண் அவர்கள்மேல் வைக்கப்பட்டிருந்தது; அப்பொழுது இதைக்குறித்து அவர்கள் சொன்ன மறுமொழியைக் கடிதத்தில் எழுதியனுப்ப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இந்தச் செய்தி தரியுவினிடத்திற்குப் போய் எட்டுகிறவரைக்கும் இவர்கள் யூதருடைய மூப்பரின் வேலையைத் தடுக்காதபடிக்கு, அவர்களுடைய தேவனின் கண் அவர்கள்மேல் வைக்கப்பட்டிருந்தது; அப்பொழுது இதைக்குறித்து அவர்கள் சொன்ன மறுமொழியைக் கடிதத்தில் எழுதியனுப்ப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திக்கு இப்புறத்திலிருக்கிற தத்னாய் என்னும் தேசாதிபதியும், சேத்தார் பொஸ்னாயும், நதிக்கு இப்புறத்திலிருக்கிற அப்பற்சாகியரான அவன் வகையராவும், ராஜாவாகிய தரியுவுக்கு எழுதியனுப்பின கடிதத்தின் நகலாவது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ாகிய தரியுவுக்குச் சகல சமாதானமும் உண்டா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પને વિદિત થાય કે, અમે યહૂદા પ્રાંતમાં મહાન દેવના મંદિરમાં ગયાં હતા, તે મંદિર પથ્થરની મોટ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િલાઓથી બાંધવામાં આવી રહ્યું છે, એની ભીંતોએ લાકડાની તખ્તીઓ જડવામાં આવે છે, ખૂબ સફળતાપૂર્વક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્સાહથી કામ ચાલી રહ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અમે ત્યાં આગેવાનોને પૂછયું, “તમને આ મંદિરનું બાંધકામ કરવાની અને તેનું લાકડાનું કામ પુરું કર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કોણે પરવાનગી આપી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વળી અમે તેમના નામ પણ પૂછયાં, જેથી અમે આપને જણાવવા માટે આગેવાનોના નામની યાદી તૈયાર કરી શક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ઓએ અમને ઉત્તર આપ્યો કે,“અમે આકાશ અને પૃથ્વીના દેવના સેવકો છીએ; ઇસ્રાએલના એક મહાન રાજાએ ઘ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ષોર્ પહેલાં બંધાવેલ મંદિરનો અમે જીણોર્દ્ધાર કર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મારા પિતૃઓએ સ્વર્ગના દેવને ગુસ્સે કર્યા, તેથી તેણે તેઓનો ત્યાગ કર્યો. તેણે નબૂખાદનેસ્સાર રા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્વારા આ મંદિરનો નાશ કરાવ્યો અને રાજાએ લોકોનો દેશનિકાલ કરીને બાબિલ મોકલ્ય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રંતુ તે જ સમયે યુફ્રેતિસ નદીની પશ્ચિમ તરફના પ્રદેશનો પ્રશાશક તાત્તનાય અને શથાર-બોઝનાય તથા તેઓ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ણ બાબિલના રાજા કોરેશે પોતાના રાજ્યના પહેલા વર્ષમાં દેવના આ મંદિરનો જીણોર્દ્ધાર કરવાની પરવાનગ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ઉપરાંત દેવના મંદિરની સોના ચાંદીની વસ્તુઓ નબૂખાદનેસ્સાર યરૂશાલેમના દેવના મંદિરમાંથી કાઢ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બિલના મંદિરમાં લઇ ગયો હતો, ને તે બધી વસ્તુઓ કોરેશ રાજાએ બાબિલના મંદિરમાંથી પાછી લઇને શેશ્બાસ્સાર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ોંપી જેને તેણે પ્રશાશક નિમ્યો હત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રાજાએ તેને સૂચના આપી કે, તે સર્વ વસ્તુઓ યરૂશાલેમના મંદિરમાં પાછી મોકલે અને દેવના મંદિરને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સલ જગ્યાએ બંધાવ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છી તે જ શેશ્બાસ્સારે આવીને દેવના એ મંદિરનો પાયો યરૂશાલેમમાં નાખ્યો; અને ત્યારથી તેનું બાંધકા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લુ છે, તે હજી પૂરું થય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ેથી આપ નામદારને યોગ્ય લાગે તો બાબિલના ભંડારમાં તપાસ કરાવશો કે રાજા કોરેશે યરૂશાલેમમાં દેવ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ીદારો યરૂશાલેમ આવ્યા અને પૂછયું, “આ મંદિર ફરીથી બાંધવાની અને લાકડાનું કામ પુરું કરવાની પરવાનગ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 ફરી બાંધવાની પરવાનગી આપી હતી કે કેમ, અને આ બાબતમાં આપનો નિર્ણય જણાવ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રંતુ તે સમયે પ્રબોધકો હાગ્ગાય તથા ઉદ્દોના પુત્ર ઝખાર્યાએ ઇસ્રાએલના દેવ યહોવાના નામે જેઓની તેમ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કૃપા હતી યહૂદા તથા યરૂશાલેમમાં જે યહૂદીયાઓ હતા, તેઓને ભવિષ્યવાણી સંભળા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્યારે શઆલ્તીએલના પુત્ર ઝરુબ્બાબેલ તથા યોસાદાકના પુત્ર યેશૂઆએ યરૂશાલેમમાં યહોવાનું મંદિ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વાનું શરૂ કરી દીધું. દેવના પ્રબોધકો તેમને ટેકો આપત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ને કોણે આપી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છી તેઓએ પૂછયું, “જે માણસો આ મંદિર બાંધે છે તેમના નામ શાં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રંતુ યહૂદીઓના વડીલો પર તેઓના દેવ યહોવાની કૃપાદ્રષ્ટિ હતી, માટે આ બાબત દાર્યાવેશને કાને પહોંચ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છી રાજાનો જવાબ આવે ત્યાં સુધી તેમને કામ કરતા અટકાવવામાં આવ્યા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ાત્તનાય પ્રશાશક, શથાર-બોઝનાય તથા બીજા અધિકારીઓએ દાર્યાવેશ રાજા પર નીચે પ્રમાણે પત્ર મોકલ્ય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્રતિ: દાર્યાવેશ રાજા: સલામ! ક્ષેમકુશળ હ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2026-06-03T08:36:57Z</dcterms:created>
  <dcterms:modified xsi:type="dcterms:W3CDTF">2026-06-03T08:36:57Z</dcterms:modified>
  <dc:title>எஸ்றா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