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presProps" Target="presProps.xml"/>
  <Relationship Id="rId26" Type="http://schemas.openxmlformats.org/officeDocument/2006/relationships/viewProps" Target="viewProps.xml"/>
  <Relationship Id="rId2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ைகளுக்குக் கைகளிருந்தும் தொடாது; அவைகளுக்குக் கால்களிருந்தும் நடவாது; தங்கள் தொண்டையால் சத்தமிடவும் மாட்டா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ைகளைப் பண்ணுகிறவர்களும், அவைகளை நம்புகிறவர்கள் யாவரும், அவைகளைப்போலவே இருக்கிற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ஸ்ரவேலே, கர்த்தரை நம்பு; அவரே அவர்களுக்குத் துணையும் அவர்களுக்குக் கேடகமுமாயிருக்கிற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ரோன் குடும்பத்தாரே, கர்த்தரை நம்புங்கள்; அவரே அவர்களுக்குத் துணையும் அவர்களுக்குக் கேடகமுமாயிருக்கி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ுக்குப் பயப்படுகிறவர்களே கர்த்தரை நம்புங்கள்; அவரே அவர்களுக்குத் துணையும் அவர்களுக்குக் கேடகமுமாயிருக்கி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ர் நம்மை நினைத்திருக்கிறார், அவர் ஆசீர்வதிப்பார்; இஸ்ரவேல் குடும்பத்தாரை ஆசீர்வதிப்பார். அவர் ஆரோன் குடும்பத்தாரை ஆசீர்வதிப்ப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ர் நம்மை நினைத்திருக்கிறார், அவர் ஆசீர்வதிப்பார்; இஸ்ரவேல் குடும்பத்தாரை ஆசீர்வதிப்பார். அவர் ஆரோன் குடும்பத்தாரை ஆசீர்வதிப்ப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ுக்குப் பயப்படுகிற பெரியோரையும் சிறியோரையும் ஆசீர்வதிப்ப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ர்த்தர் உங்களையும் உங்கள் பிள்ளைகளையும் வர்த்திக்கப்பண்ணுவ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வானத்தையும் பூமியையும் படைத்த கர்த்தராலே நீங்கள் ஆசீர்வதிக்கப்பட்டவ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ங்களுக்கு அல்ல, கர்த்தாவே எங்களுக்கு அல்ல, உமது கிருபையினிமித்தமும், உமது சத்தியத்தினிமித்தமும் உம்முடைய நாமத்திற்கே மகிமை வரப்பண்ணு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வானங்கள் கர்த்தருடையவைகள்; பூமியையோ மனுபுத்திரருக்குக் கொடுத்த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ரித்தவர்களும் மவுனத்தில் இறங்குகிற அனைவரும் கர்த்தரைத் துதிய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ாமோ, இதுமுதல் என்றென்றைக்கும் கர்த்தரை ஸ்தோத்திரிப்போம். அல்லேலூயா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ங்களுக்கு அல்ல, கர்த்தாவே எங்களுக்கு அல்ல, உமது கிருபையினிமித்தமும், உமது சத்தியத்தினிமித்தமும் உம்முடைய நாமத்திற்கே மகிமை வரப்பண்ண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களுடைய தேவன் இப்பொழுது எங்கே என்று புறஜாதிகள் சொல்வான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ம்முடைய தேவன் பரலோகத்தில் இருக்கிறார்; தமக்குச் சித்தமான யாவையும் செய்கி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ுடைய விக்கிரகங்கள் வெள்ளியும் பொன்னும், மனுஷருடைய கைவேலையுமாயிருக்கிற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ைகளுக்கு வாயிருந்தும் பேசாது; அவைகளுக்குக் கண்களிருந்தும் காணா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ைகளுக்குக் காதுகளிருந்தும் கேளாது; அவைகளுக்கு மூக்கிருந்தும் முகரா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ைகளுக்குக் கைகளிருந்தும் தொடாது; அவைகளுக்குக் கால்களிருந்தும் நடவாது; தங்கள் தொண்டையால் சத்தமிடவும் மாட்டா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97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rough their throa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y that make them are like unto them; so is every one that trusts in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O Israel, trust you in the LORD: he is their help and their shie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O house of Aaron, trust in the LORD: he is their help and their shie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ll of you that fear the LORD, trust in the LORD: he is their help and their shie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 LORD has been mindful of us: he will bless us; he will bless the house of Israel; he wi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less the house of Aar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He will bless them that fear the LORD, both small and grea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 LORD shall increase you more and more, you and your childr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ll of you are blessed of the LORD which made heaven and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Not unto us, O LORD, not unto us, but unto your name give glory, for your mercy, and for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e heaven, even the heavens, are the LORD's: but the earth has he given to the children of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e dead praise not the LORD, neither any that go down into sile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But we will bless the LORD from this time forth and for evermore. Praise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ruth's sak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Wherefore should the heathen say, Where is now their Go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But our God is in the heavens: he has done whatsoever he has pleas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ir idols are silver and gold, the work of men's han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y have mouths, but they speak not: eyes have they, but they see no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y have ears, but they hear not: noses have they, but they smell no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y have hands, but they handle not: feet have they, but they walk not: neither speak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2026-06-03T16:17:29Z</dcterms:created>
  <dcterms:modified xsi:type="dcterms:W3CDTF">2026-06-03T16:17:29Z</dcterms:modified>
  <dc:title>சங்கீதம் : 115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