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presProps" Target="presProps.xml"/>
  <Relationship Id="rId83" Type="http://schemas.openxmlformats.org/officeDocument/2006/relationships/viewProps" Target="viewProps.xml"/>
  <Relationship Id="rId8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y shall be joined unto you, and keep the charge of the tabernacle of the congregation, for all the service of the tabernacle: and a stranger shall not come nigh unto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y shall be joined unto you, and keep the charge of the tabernacle of the congregation, for all the service of the tabernacle: and a stranger shall not come nigh unto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shall keep the charge of the sanctuary, and the charge of the altar: that there be no wrath any more upon the children of Israel.]]></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shall keep the charge of the sanctuary, and the charge of the altar: that there be no wrath any more upon the children of Israel.]]></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 behold, I have taken your brethren the Levites from among the children of Israel: to you they are given as a gift for the LORD, to do the service of the tabernacle of the congregatio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 behold, I have taken your brethren the Levites from among the children of Israel: to you they are given as a gift for the LORD, to do the service of the tabernacle of the congregatio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refore you and your sons with you shall keep your priest's office for everything of the altar, and within the vail; and all of you shall serve: I have given your priest's office unto you as a service of gift: and the stranger that comes nigh shall be put to deat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refore you and your sons with you shall keep your priest's office for everything of the altar, and within the vail; and all of you shall serve: I have given your priest's office unto you as a service of gift: and the stranger that comes nigh shall be put to death.]]></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refore you and your sons with you shall keep your priest's office for everything of the altar, and within the vail; and all of you shall serve: I have given your priest's office unto you as a service of gift: and the stranger that comes nigh shall be put to death.]]></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refore you and your sons with you shall keep your priest's office for everything of the altar, and within the vail; and all of you shall serve: I have given your priest's office unto you as a service of gift: and the stranger that comes nigh shall be put to death.]]></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Aaron, You and your sons and your father's house with you shall bear the iniquity of the sanctuary: and you and your sons with you shall bear the iniquity of your priesthoo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spoke unto Aaron, Behold, I also have given you the charge of mine heave offerings of all the hallowed things of the children of Israel; unto you have I given them by reason of the anointing, and to your sons, by an ordinance for eve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spoke unto Aaron, Behold, I also have given you the charge of mine heave offerings of all the hallowed things of the children of Israel; unto you have I given them by reason of the anointing, and to your sons, by an ordinance for ever.]]></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spoke unto Aaron, Behold, I also have given you the charge of mine heave offerings of all the hallowed things of the children of Israel; unto you have I given them by reason of the anointing, and to your sons, by an ordinance for eve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is shall be yours of the most holy things, reserved from the fire: every oblation of theirs, every food offering of theirs, and every sin offering of theirs, and every trespass offering of theirs which they shall render unto me, shall be most holy for you and for your son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is shall be yours of the most holy things, reserved from the fire: every oblation of theirs, every food offering of theirs, and every sin offering of theirs, and every trespass offering of theirs which they shall render unto me, shall be most holy for you and for your son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is shall be yours of the most holy things, reserved from the fire: every oblation of theirs, every food offering of theirs, and every sin offering of theirs, and every trespass offering of theirs which they shall render unto me, shall be most holy for you and for your son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n the most holy place shall you eat it; every male shall eat it: it shall be holy unto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n the most holy place shall you eat it; every male shall eat it: it shall be holy unto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is is yours; the heave offering of their gift, with all the wave offerings of the children of Israel: I have given them unto you, and to your sons and to your daughters with you, by a statute for ever: every one that is clean in your house shall eat of i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is is yours; the heave offering of their gift, with all the wave offerings of the children of Israel: I have given them unto you, and to your sons and to your daughters with you, by a statute for ever: every one that is clean in your house shall eat of i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Aaron, You and your sons and your father's house with you shall bear the iniquity of the sanctuary: and you and your sons with you shall bear the iniquity of your priesthoo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is is yours; the heave offering of their gift, with all the wave offerings of the children of Israel: I have given them unto you, and to your sons and to your daughters with you, by a statute for ever: every one that is clean in your house shall eat of i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ll the best of the oil, and all the best of the wine, and of the wheat, the first-fruits of them which they shall offer unto the LORD, them have I given you.]]></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ll the best of the oil, and all the best of the wine, and of the wheat, the first-fruits of them which they shall offer unto the LORD, them have I given you.]]></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atsoever is first ripe in the land, which they shall bring unto the LORD, shall be yours; every one that is clean in yours house shall eat of i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atsoever is first ripe in the land, which they shall bring unto the LORD, shall be yours; every one that is clean in yours house shall eat of i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Every thing devoted in Israel shall be your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Every thing that opens the womb in all flesh, which they bring unto the LORD, whether it be of men or beasts, shall be yours: nevertheless the firstborn of man shall you surely redeem, and the first born of unclean beasts shall you redee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Every thing that opens the womb in all flesh, which they bring unto the LORD, whether it be of men or beasts, shall be yours: nevertheless the firstborn of man shall you surely redeem, and the first born of unclean beasts shall you redee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Every thing that opens the womb in all flesh, which they bring unto the LORD, whether it be of men or beasts, shall be yours: nevertheless the firstborn of man shall you surely redeem, and the first born of unclean beasts shall you redeem.]]></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ose that are to be redeemed from a month old shall you redeem, according to yours estimation, for the money of five shekels, after the shekel of the sanctuary, which is twenty gerah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Aaron, You and your sons and your father's house with you shall bear the iniquity of the sanctuary: and you and your sons with you shall bear the iniquity of your priesthoo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ose that are to be redeemed from a month old shall you redeem, according to yours estimation, for the money of five shekels, after the shekel of the sanctuary, which is twenty gerah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the first born of a cow, or the first born of a sheep, or the first born of a goat, you shall not redeem; they are holy: you shall sprinkle their blood upon the altar, and shall burn their fat for an offering made by fire, for a sweet savour unto the LOR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the first born of a cow, or the first born of a sheep, or the first born of a goat, you shall not redeem; they are holy: you shall sprinkle their blood upon the altar, and shall burn their fat for an offering made by fire, for a sweet savour unto the LOR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the first born of a cow, or the first born of a sheep, or the first born of a goat, you shall not redeem; they are holy: you shall sprinkle their blood upon the altar, and shall burn their fat for an offering made by fire, for a sweet savour unto the LOR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flesh of them shall be yours, as the wave breast and as the right shoulder are your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l the heave offerings of the holy things, which the children of Israel offer unto the LORD, have I given you, and your sons and your daughters with you, by a statute for ever: it is a covenant of salt for ever before the LORD unto you and to your seed with you.]]></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l the heave offerings of the holy things, which the children of Israel offer unto the LORD, have I given you, and your sons and your daughters with you, by a statute for ever: it is a covenant of salt for ever before the LORD unto you and to your seed with you.]]></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l the heave offerings of the holy things, which the children of Israel offer unto the LORD, have I given you, and your sons and your daughters with you, by a statute for ever: it is a covenant of salt for ever before the LORD unto you and to your seed with you.]]></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LORD spoke unto Aaron, You shall have no inheritance in their land, neither shall you have any part among them: I am your part and yours inheritance among the children of Israel.]]></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LORD spoke unto Aaron, You shall have no inheritance in their land, neither shall you have any part among them: I am your part and yours inheritance among the children of Israel.]]></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your brethren also of the tribe of Levi, the tribe of your father, bring you with you, that they may be joined unto you, and minister unto you: but you and your sons with you shall minister before the tabernacle of witnes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LORD spoke unto Aaron, You shall have no inheritance in their land, neither shall you have any part among them: I am your part and yours inheritance among the children of Israel.]]></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behold, I have given the children of Levi all the tenth in Israel for an inheritance, for their service which they serve, even the service of the tabernacle of the congregatio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behold, I have given the children of Levi all the tenth in Israel for an inheritance, for their service which they serve, even the service of the tabernacle of the congregation.]]></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Neither must the children of Israel henceforth come nigh the tabernacle of the congregation, lest they bear sin, and di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Neither must the children of Israel henceforth come nigh the tabernacle of the congregation, lest they bear sin, and di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But the Levites shall do the service of the tabernacle of the congregation, and they shall bear their iniquity: it shall be a statute for ever throughout your generations, that among the children of Israel they have no inheritanc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But the Levites shall do the service of the tabernacle of the congregation, and they shall bear their iniquity: it shall be a statute for ever throughout your generations, that among the children of Israel they have no inheritance.]]></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But the Levites shall do the service of the tabernacle of the congregation, and they shall bear their iniquity: it shall be a statute for ever throughout your generations, that among the children of Israel they have no inheritance.]]></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e tithes of the children of Israel, which they offer as an heave offering unto the LORD, I have given to the Levites to inherit: therefore I have said unto them, Among the children of Israel they shall have no inheritanc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e tithes of the children of Israel, which they offer as an heave offering unto the LORD, I have given to the Levites to inherit: therefore I have said unto them, Among the children of Israel they shall have no inheritanc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your brethren also of the tribe of Levi, the tribe of your father, bring you with you, that they may be joined unto you, and minister unto you: but you and your sons with you shall minister before the tabernacle of witnes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e tithes of the children of Israel, which they offer as an heave offering unto the LORD, I have given to the Levites to inherit: therefore I have said unto them, Among the children of Israel they shall have no inheritanc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LORD spoke unto Moses, saying,]]></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us speak unto the Levites, and say unto them, When all of you take of the children of Israel the tithes which I have given you from them for your inheritance, then all of you shall offer up an heave offering of it for the LORD, even a tenth part of the tith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us speak unto the Levites, and say unto them, When all of you take of the children of Israel the tithes which I have given you from them for your inheritance, then all of you shall offer up an heave offering of it for the LORD, even a tenth part of the tith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us speak unto the Levites, and say unto them, When all of you take of the children of Israel the tithes which I have given you from them for your inheritance, then all of you shall offer up an heave offering of it for the LORD, even a tenth part of the tith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is your heave offering shall be reckoned unto you, as though it were the corn of the threshing floor, and as the fullness of the winepress.]]></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is your heave offering shall be reckoned unto you, as though it were the corn of the threshing floor, and as the fullness of the winepress.]]></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us all of you also shall offer an heave offering unto the LORD of all your tithes, which all of you receive of the children of Israel; and all of you shall give thereof the LORD's heave offering to Aaron the priest.]]></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us all of you also shall offer an heave offering unto the LORD of all your tithes, which all of you receive of the children of Israel; and all of you shall give thereof the LORD's heave offering to Aaron the priest.]]></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us all of you also shall offer an heave offering unto the LORD of all your tithes, which all of you receive of the children of Israel; and all of you shall give thereof the LORD's heave offering to Aaron the pries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your brethren also of the tribe of Levi, the tribe of your father, bring you with you, that they may be joined unto you, and minister unto you: but you and your sons with you shall minister before the tabernacle of witness.]]></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ut of all your gifts all of you shall offer every heave offering of the LORD, of all the best thereof, even the hallowed part thereof out of it.]]></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ut of all your gifts all of you shall offer every heave offering of the LORD, of all the best thereof, even the hallowed part thereof out of it.]]></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refore you shall say unto them, When all of you have heaved the best thereof from it, then it shall be counted unto the Levites as the increase of the threshing floor, and as the increase of the winepres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refore you shall say unto them, When all of you have heaved the best thereof from it, then it shall be counted unto the Levites as the increase of the threshing floor, and as the increase of the winepres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refore you shall say unto them, When all of you have heaved the best thereof from it, then it shall be counted unto the Levites as the increase of the threshing floor, and as the increase of the winepress.]]></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all of you shall eat it in every place, all of you and your households: for it is your reward for your service in the tabernacle of the congregation.]]></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all of you shall eat it in every place, all of you and your households: for it is your reward for your service in the tabernacle of the congregation.]]></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ll of you shall bear no sin by reason of it, when all of you have heaved from it the best of it: neither shall all of you pollute the holy things of the children of Israel, lest all of you die.]]></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ll of you shall bear no sin by reason of it, when all of you have heaved from it the best of it: neither shall all of you pollute the holy things of the children of Israel, lest all of you die.]]></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ll of you shall bear no sin by reason of it, when all of you have heaved from it the best of it: neither shall all of you pollute the holy things of the children of Israel, lest all of you di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shall keep your charge, and the charge of all the tabernacle: only they shall not come nigh the vessels of the sanctuary and the altar, that neither they, nor all of you also, di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shall keep your charge, and the charge of all the tabernacle: only they shall not come nigh the vessels of the sanctuary and the altar, that neither they, nor all of you also, di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8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ன்னோடே கூடிக்கொண்டு, கூடாரத்துக்கடுத்த எல்லாப் பணிவிடையையும் செய்ய, ஆசரிப்புக் கூடா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லைக்காக்கக்கடவர்கள்; அந்நியன் ஒருவனும் உங்களிடத்தில் சேர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இஸ்ரவேல் புத்திரர்மேல் இனிக் கடுங்கோபம் வராதபடிக்கு, நீங்கள் பரிசுத்த ஸ்தலத்தின் காவ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டத்தின் காவலையும் கா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ஆசரிப்புக் கூடாரத்தின் பணிவிடையைச் செய்ய, கர்த்தருக்குக் கொடுக்கப்பட்ட உங்கள் சகோதரராகிய லேவி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இஸ்ரவேல் புத்திரரிலிருந்து பிரித்து, உங்களுக்குத் தத்தமா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ஆகையால் நீயும் உன்னோடேகூட உன் குமாரரும் பலிபீடத்துக்கும் திரைக்கு உட்புறத்துக்கும்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வற்றையும் செய்யும்பொருட்டு, உங்கள் ஆசாரிய ஊழியத்தைக் காத்துச் சேவிக்கக்கடவீர்கள்; உங்கள் ஆசா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ழியத்தை உங்களுக்கு தத்தமாக அருளினேன்; அதைச்செய்யும்படி சேருகிற அந்நியன் கொலைசெய்யப்ப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கர்த்தர் ஆரோனை நோக்கி: நீயும் உன்னோடேகூட உன் குமாரரும் உன் தகப்பன் வம்சத்தாரும் பரி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ன்னும் கர்த்தர் ஆரோனை நோக்கி: இஸ்ரவேல் புத்திரர் பரிசுத்தப்படுத்துகிறவைகளிலெல்லாம் எ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டுத்துப்படைக்கப்படும் படைப்புகளைக் காத்துக்கொண்டிருக்கிறீர்களே, அவைகளை உனக்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ஷேகத்தினிமித்தம் அவைகளை உனக்கும் உன் குமாரருக்கும் நித்திய கட்டளையா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மகா பரிசுத்தமானவைகளிலே, அக்கினிக்கு உட்படுத்தப்படாமல் உன்னுடையதாயிருப்பது எவையெனி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ப் படைக்கும் எல்லாப் படைப்பும், எல்லாப் போஜனபலியும், எல்லாப் பாவநிவாரணபலியும், எல்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றநிவாரணபலியும், உனக்கும் உன் குமாரருக்கும் பரிசுத்த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ரிசுத்த ஸ்தலத்திலே அவைகளைப் புசிக்கவேண்டும்; ஆண்மக்கள் யாவரும் அவைகளைப் புசிக்கலாம்; அ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ப் பரிசுத்தமாயி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ஸ்ரவேல் புத்திரர் ஏறெடுத்துப்டைக்கிறதும் அசைவாட்டுகிறதுமான அவர்களுடைய எல்லாக் காணிக்கை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ப்பும் உன்னுடையவைகளாயிருக்கும். அவைகளை உனக்கும் உன் குமாரருக்கும் உன் குமாரத்திகளுக்கும் நித்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லத்தைப்பற்றிய அக்கிரமத்தைச் சுமக்கவேண்டும்; நீயும் உன்னோடேகூட உன் குமாரரும் உங்கள் ஆசா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மமாகக் கொடுத்தேன்; உன் வீட்டிலே சுத்தமானவர்கள் எல்லாரும் அவைகளைப்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ர்கள் கர்த்தருக்குக் கொடுக்கும் அவர்களுடைய முதற்பலன்களாகிய உச்சிதமான எண்ணெயையும், உச்சித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ரசத்தையும், தானியத்தையும் உனக்கு உரியதா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தங்கள் தேசத்தில் முதற்பழுத்த பலனில் அவர்கள் கர்த்தருக்குக் கொண்டு வருவதெல்லாம்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ரியதாகும்; உன் வீட்டிலே சுத்தமாயிருப்பவர்கள் யாவரும் அவைகளைப்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ஸ்ரவேலிலே சாபத்தீடாக நேர்ந்துகொள்ளப்பட்டதெல்லாம் உனக்கு உரியதா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னிதரிலும் மிருகங்களிலும் அவர்கள் கர்த்தருக்குச் செலுத்தும் சமஸ்த பிராணிகளு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ப்பந்திறந்து பிறக்கும் யாவும் உனக்கு உரியதாயிருக்கும்; ஆனாலும் மனிதரின் முதற்பேற்றை அகத்திய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கவேண்டும்; தீட்டான மிருகஜீவனின் தலையீற்றையும் மீட்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மீட்கவேண்டியவைகள் ஒரு மாதத்திற்கு மேற்பட்டதனால், உன் மதிப்புக்கு இசைய பரிசுத்த ஸ்தல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ழியத்தைப்பற்றிய அக்கிரமத்தைச் சும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கல் கணக்கின்படி ஐந்து சேக்கல் பணத்தாலே அவைகளை மீட்கவேண்டும்; ஒரு சேக்கல் இருபது கே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மாட்டின் தலையீற்றும், செம்மறியாட்டின் தலையீற்றும், வெள்ளாட்டின் தலையீற்றுமோ மீட்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 பரிசுத்தமானவைகள்; அவைகளின் இரத்தத்தைப் பலிபீடத்தின்மேல் தெளித்து, அவைகளின் கொழு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ச் சுகந்த வாசனையான தகனமாகத் தகனி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சைவாட்டும் மார்க்கண்டத்தைப்போலும் வலது முன்னந்தொடையைப்போலும் அவைகளின் மாம்சமும் உன்னுடையதா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ஸ்ரவேல் புத்திரர் கர்த்தருக்கு ஏறெடுத்துப் படைக்கிற பரிசுத்த படைப்புகளையெல்லாம் உனக்கு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ருக்கும் உன் குமாரத்திகளுக்கும் நித்திய கட்டளையாகக் கொடுத்தேன்; கர்த்தருடைய சந்நிதியில் இ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ம் உன் சந்ததிக்கும் என்றைக்கும் செல்லும் மாறாத உடன்படிக்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ன்னும் கர்த்தர் ஆரோனை நோக்கி: அவர்களுடைய தேசத்தில் நீ ஒன்றையும் சுதந்தரித்துக்கொள்ள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நடுவே உனக்குப் பங்கு உண்டாயிருக்கவும் வேண்டாம்; இஸ்ரவேல் புத்திரர் நடுவில் நானே உன் ப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கப்பனாகிய லேவியின் கோத்திரத்தாரான உன் சகோதரரையும் உன்னோடே கூடியிருக்கவும் உ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சுதந்தரமுமாய் இ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தோ, லேவியின் புத்திரர் ஆசரிப்புக் கூடாரத்தின் பணிவிடையைச் செய்கிற அவர்களுடைய வேலை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ருக்குள்ளவை எல்லாவற்றிலும் தசமபாகத்தை அவர்களுக்குச் சுதந்தரமா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ஸ்ரவேல் புத்திரர் குற்றஞ்சுமந்து சாகாதபடிக்கு, இனி ஆசரிப்புக் கூடார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திரு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லேவியர்மாத்திரம் ஆசரிப்புக் கூடாரத்துக்கடுத்த வேலைகளைச் செய்யவேண்டும்; அவர்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ரமத்தைச் சுமப்பார்கள்; இஸ்ரவேல் புத்திரர் நடுவே அவர்களுக்குச் சுதந்தரம் இல்லை என்பது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முறைதோறும் நித்திய கட்டளை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ஸ்ரவேல் புத்திரர் கர்த்தருக்கு ஏறெடுத்துப் படைக்கும் படைப்பாகிய தசமபாகத்தை லேவியரு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மாகக் கொடுத்தேன்; ஆகையால் இஸ்ரவேல் புத்திரரின் நடுவே அவர்களுக்குச் சுதந்தரமில்லையெ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கவும் அவர்களைச் சேர்த்துக்கொள்; நீயும் உன் குமாரருமோ சாட்சியின் கூடாரத்துக்குமுன் ஊழி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ச் சொன்னே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நீ லேவியரோடே சொல்லவேண்டியது என்னவென்றால்: இஸ்ரவேல் புத்திரர் கையில் வாங்கிக்கொள்ளும்படி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ச் சுதந்தரமாகக் கொடுத்த தசமபாகத்தை நீங்கள் அவர்கள் கையில் வாங்கும்போது, தசமபா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ல் ஒரு பங்கைக் கர்த்தருக்கு ஏறெடுத்துப்படைக்கும் படைப்பாகச் செலுத்த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ங்கள் ஏறெடுத்துப் படைக்கும் இந்தப் படைப்பு களத்தின் தானியத்தைப்போலும், ஆலையின் இரசத்தைப்போ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எண்ண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ப்படியே நீங்கள் இஸ்ரவேல் புத்திரர் கையில் வாங்கும் தசமபாகமாகிய உங்கள் பங்குகளிலெ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ம் கர்த்தருக்கு என்று ஒரு படைப்பை ஏறெடுத்துப் படைத்து, அந்தப் படைப்பை ஆசாரியனாகிய ஆரோ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உங்களுக்குக் கொடுக்கப்படுகிற ஒவ்வொரு காணிக்கையிலுமுள்ள உச்சிதமான பரிசுத்த பங்கை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 ஏறெடுத்துப் படைக்கும் படைப்பாகச் செலுத்த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ஆதலால் நீ அவர்களோடே சொல்லவேண்டியது என்னவென்றால்: அதில் உச்சிதமானதை நீங்கள் ஏறெடு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ம்போது, அது களத்தின் வரத்திலும் ஆலையின் வரத்திலும் இருந்து எடுத்துச் செலுத்துகிறது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வியருக்கு எண்ண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தை நீங்களும் உங்கள் குடும்பத்தாரும் எவ்விடத்திலும் புசிக்கலாம்; அது நீங்கள்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லே செய்யும் பணிவிடைக்கு ஈடான உங்கள் சம்ப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ப்படி அதில் உச்சிதமானதை ஏறெடுத்துப் படைத்தீர்களானால், நீங்கள் அதினிமித்தம் 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க்கமாட்டீர்கள்; நீங்கள் சாகாதிருக்கும்படிக்கு, இஸ்ரவேல் புத்திரரின் பரிசுத்தமானவை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தலாகாது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கள் உன் காவலையும் கூடாரம் அனைத்தின் காவலையும் காக்கக்கடவர்கள்; ஆகிலும் அவர்களும் நீ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படிக்கு, அவர்கள் பரிசுத்த ஸ்தலத்தின் பணிமுட்டுகளண்டையிலும் பலிபீடத்தண்டையிலும் சே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8]]></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2026-09-16T23:21:47Z</dcterms:created>
  <dcterms:modified xsi:type="dcterms:W3CDTF">2026-09-16T23:21:47Z</dcterms:modified>
  <dc:title>எண்ணாகமம் : 18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