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னோடே கூடிக்கொண்டு, கூடாரத்துக்கடுத்த எல்லாப் பணிவிடையையும் செய்ய, ஆசரிப்புக் கூடாரத்தின் காவலைக்காக்கக்கடவர்கள்; அந்நியன் ஒருவனும் உங்களிடத்தில் சேரக் கூடா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னோடே கூடிக்கொண்டு, கூடாரத்துக்கடுத்த எல்லாப் பணிவிடையையும் செய்ய, ஆசரிப்புக் கூடாரத்தின் காவலைக்காக்கக்கடவர்கள்; அந்நியன் ஒருவனும் உங்களிடத்தில் சேரக் கூடா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ஸ்ரவேல் புத்திரர்மேல் இனிக் கடுங்கோபம் வராதபடிக்கு, நீங்கள் பரிசுத்த ஸ்தலத்தின் காவலையும் பலிபீடத்தின் காவலையும் காக்கக்கடவ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ஸ்ரவேல் புத்திரர்மேல் இனிக் கடுங்கோபம் வராதபடிக்கு, நீங்கள் பரிசுத்த ஸ்தலத்தின் காவலையும் பலிபீடத்தின் காவலையும் காக்கக்கடவீ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சரிப்புக் கூடாரத்தின் பணிவிடையைச் செய்ய, கர்த்தருக்குக் கொடுக்கப்பட்ட உங்கள் சகோதரராகிய லேவியரை நான் இஸ்ரவேல் புத்திரரிலிருந்து பிரித்து, உங்களுக்குத் தத்தமாகக் கொடுத்த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சரிப்புக் கூடாரத்தின் பணிவிடையைச் செய்ய, கர்த்தருக்குக் கொடுக்கப்பட்ட உங்கள் சகோதரராகிய லேவியரை நான் இஸ்ரவேல் புத்திரரிலிருந்து பிரித்து, உங்களுக்குத் தத்தமாகக் கொடுத்த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சரிப்புக் கூடாரத்தின் பணிவிடையைச் செய்ய, கர்த்தருக்குக் கொடுக்கப்பட்ட உங்கள் சகோதரராகிய லேவியரை நான் இஸ்ரவேல் புத்திரரிலிருந்து பிரித்து, உங்களுக்குத் தத்தமாகக் கொடுத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நீயும் உன்னோடேகூட உன் குமாரரும் பலிபீடத்துக்கும் திரைக்கு உட்புறத்துக்கும் அடுத்த எல்லாவற்றையும் செய்யும்பொருட்டு, உங்கள் ஆசாரிய ஊழியத்தைக் காத்துச் சேவிக்கக்கடவீர்கள்; உங்கள் ஆசாரிய ஊழியத்தை உங்களுக்கு தத்தமாக அருளினேன்; அதைச்செய்யும்படி சேருகிற அந்நியன் கொலைசெய்யப்படக்கடவன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நீயும் உன்னோடேகூட உன் குமாரரும் பலிபீடத்துக்கும் திரைக்கு உட்புறத்துக்கும் அடுத்த எல்லாவற்றையும் செய்யும்பொருட்டு, உங்கள் ஆசாரிய ஊழியத்தைக் காத்துச் சேவிக்கக்கடவீர்கள்; உங்கள் ஆசாரிய ஊழியத்தை உங்களுக்கு தத்தமாக அருளினேன்; அதைச்செய்யும்படி சேருகிற அந்நியன் கொலைசெய்யப்படக்கடவன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நீயும் உன்னோடேகூட உன் குமாரரும் பலிபீடத்துக்கும் திரைக்கு உட்புறத்துக்கும் அடுத்த எல்லாவற்றையும் செய்யும்பொருட்டு, உங்கள் ஆசாரிய ஊழியத்தைக் காத்துச் சேவிக்கக்கடவீர்கள்; உங்கள் ஆசாரிய ஊழியத்தை உங்களுக்கு தத்தமாக அருளினேன்; அதைச்செய்யும்படி சேருகிற அந்நியன் கொலைசெய்யப்படக்கடவன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ஆரோனை நோக்கி: நீயும் உன்னோடேகூட உன் குமாரரும் உன் தகப்பன் வம்சத்தாரும் பரிசுத்த ஸ்தலத்தைப்பற்றிய அக்கிரமத்தைச் சுமக்கவேண்டும்; நீயும் உன்னோடேகூட உன் குமாரரும் உங்கள் ஆசாரிய ஊழியத்தைப்பற்றிய அக்கிரமத்தைச் சுமக்கவேண்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கர்த்தர் ஆரோனை நோக்கி: இஸ்ரவேல் புத்திரர் பரிசுத்தப்படுத்துகிறவைகளிலெல்லாம் எனக்கு ஏறெடுத்துப்படைக்கப்படும் படைப்புகளைக் காத்துக்கொண்டிருக்கிறீர்களே, அவைகளை உனக்குக் கொடுத்தேன்; அபிஷேகத்தினிமித்தம் அவைகளை உனக்கும் உன் குமாரருக்கும் நித்திய கட்டளையாகக் கொடுத்த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கர்த்தர் ஆரோனை நோக்கி: இஸ்ரவேல் புத்திரர் பரிசுத்தப்படுத்துகிறவைகளிலெல்லாம் எனக்கு ஏறெடுத்துப்படைக்கப்படும் படைப்புகளைக் காத்துக்கொண்டிருக்கிறீர்களே, அவைகளை உனக்குக் கொடுத்தேன்; அபிஷேகத்தினிமித்தம் அவைகளை உனக்கும் உன் குமாரருக்கும் நித்திய கட்டளையாகக் கொடுத்த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கர்த்தர் ஆரோனை நோக்கி: இஸ்ரவேல் புத்திரர் பரிசுத்தப்படுத்துகிறவைகளிலெல்லாம் எனக்கு ஏறெடுத்துப்படைக்கப்படும் படைப்புகளைக் காத்துக்கொண்டிருக்கிறீர்களே, அவைகளை உனக்குக் கொடுத்தேன்; அபிஷேகத்தினிமித்தம் அவைகளை உனக்கும் உன் குமாரருக்கும் நித்திய கட்டளையாகக் கொடுத்த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கா பரிசுத்தமானவைகளிலே, அக்கினிக்கு உட்படுத்தப்படாமல் உன்னுடையதாயிருப்பது எவையெனில், அவர்கள் எனக்குப் படைக்கும் எல்லாப் படைப்பும், எல்லாப் போஜனபலியும், எல்லாப் பாவநிவாரணபலியும், எல்லாக் குற்றநிவாரணபலியும், உனக்கும் உன் குமாரருக்கும் பரிசுத்தமாய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கா பரிசுத்தமானவைகளிலே, அக்கினிக்கு உட்படுத்தப்படாமல் உன்னுடையதாயிருப்பது எவையெனில், அவர்கள் எனக்குப் படைக்கும் எல்லாப் படைப்பும், எல்லாப் போஜனபலியும், எல்லாப் பாவநிவாரணபலியும், எல்லாக் குற்றநிவாரணபலியும், உனக்கும் உன் குமாரருக்கும் பரிசுத்தமாய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கா பரிசுத்தமானவைகளிலே, அக்கினிக்கு உட்படுத்தப்படாமல் உன்னுடையதாயிருப்பது எவையெனில், அவர்கள் எனக்குப் படைக்கும் எல்லாப் படைப்பும், எல்லாப் போஜனபலியும், எல்லாப் பாவநிவாரணபலியும், எல்லாக் குற்றநிவாரணபலியும், உனக்கும் உன் குமாரருக்கும் பரிசுத்தமாய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ரிசுத்த ஸ்தலத்திலே அவைகளைப் புசிக்கவேண்டும்; ஆண்மக்கள் யாவரும் அவைகளைப் புசிக்கலாம்; அவைகள் உனக்குப் பரிசுத்தமாயிருப்பத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ரிசுத்த ஸ்தலத்திலே அவைகளைப் புசிக்கவேண்டும்; ஆண்மக்கள் யாவரும் அவைகளைப் புசிக்கலாம்; அவைகள் உனக்குப் பரிசுத்தமாயிருப்பத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புத்திரர் ஏறெடுத்துப்டைக்கிறதும் அசைவாட்டுகிறதுமான அவர்களுடைய எல்லாக் காணிக்கைகளின் படைப்பும் உன்னுடையவைகளாயிருக்கும். அவைகளை உனக்கும் உன் குமாரருக்கும் உன் குமாரத்திகளுக்கும் நித்திய நியமமாகக் கொடுத்தேன்; உன் வீட்டிலே சுத்தமானவர்கள் எல்லாரும் அவைகளைப் புசிக்கலா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புத்திரர் ஏறெடுத்துப்டைக்கிறதும் அசைவாட்டுகிறதுமான அவர்களுடைய எல்லாக் காணிக்கைகளின் படைப்பும் உன்னுடையவைகளாயிருக்கும். அவைகளை உனக்கும் உன் குமாரருக்கும் உன் குமாரத்திகளுக்கும் நித்திய நியமமாகக் கொடுத்தேன்; உன் வீட்டிலே சுத்தமானவர்கள் எல்லாரும் அவைகளைப் புசிக்கலா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ஆரோனை நோக்கி: நீயும் உன்னோடேகூட உன் குமாரரும் உன் தகப்பன் வம்சத்தாரும் பரிசுத்த ஸ்தலத்தைப்பற்றிய அக்கிரமத்தைச் சுமக்கவேண்டும்; நீயும் உன்னோடேகூட உன் குமாரரும் உங்கள் ஆசாரிய ஊழியத்தைப்பற்றிய அக்கிரமத்தைச் சுமக்கவேண்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புத்திரர் ஏறெடுத்துப்டைக்கிறதும் அசைவாட்டுகிறதுமான அவர்களுடைய எல்லாக் காணிக்கைகளின் படைப்பும் உன்னுடையவைகளாயிருக்கும். அவைகளை உனக்கும் உன் குமாரருக்கும் உன் குமாரத்திகளுக்கும் நித்திய நியமமாகக் கொடுத்தேன்; உன் வீட்டிலே சுத்தமானவர்கள் எல்லாரும் அவைகளைப் புசிக்கலா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கர்த்தருக்குக் கொடுக்கும் அவர்களுடைய முதற்பலன்களாகிய உச்சிதமான எண்ணெயையும், உச்சிதமான திராட்சரசத்தையும், தானியத்தையும் உனக்கு உரியதாகக் கொடுத்த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கர்த்தருக்குக் கொடுக்கும் அவர்களுடைய முதற்பலன்களாகிய உச்சிதமான எண்ணெயையும், உச்சிதமான திராட்சரசத்தையும், தானியத்தையும் உனக்கு உரியதாகக் கொடுத்த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ங்கள் தேசத்தில் முதற்பழுத்த பலனில் அவர்கள் கர்த்தருக்குக் கொண்டு வருவதெல்லாம் உனக்கு உரியதாகும்; உன் வீட்டிலே சுத்தமாயிருப்பவர்கள் யாவரும் அவைகளைப் புசிக்கலா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ங்கள் தேசத்தில் முதற்பழுத்த பலனில் அவர்கள் கர்த்தருக்குக் கொண்டு வருவதெல்லாம் உனக்கு உரியதாகும்; உன் வீட்டிலே சுத்தமாயிருப்பவர்கள் யாவரும் அவைகளைப் புசிக்கலா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ஸ்ரவேலிலே சாபத்தீடாக நேர்ந்துகொள்ளப்பட்டதெல்லாம் உனக்கு உரியதாயிரு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ிதரிலும் மிருகங்களிலும் அவர்கள் கர்த்தருக்குச் செலுத்தும் சமஸ்த பிராணிகளுக்குள்ளே கர்ப்பந்திறந்து பிறக்கும் யாவும் உனக்கு உரியதாயிருக்கும்; ஆனாலும் மனிதரின் முதற்பேற்றை அகத்தியமாய் மீட்கவேண்டும்; தீட்டான மிருகஜீவனின் தலையீற்றையும் மீட்க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ிதரிலும் மிருகங்களிலும் அவர்கள் கர்த்தருக்குச் செலுத்தும் சமஸ்த பிராணிகளுக்குள்ளே கர்ப்பந்திறந்து பிறக்கும் யாவும் உனக்கு உரியதாயிருக்கும்; ஆனாலும் மனிதரின் முதற்பேற்றை அகத்தியமாய் மீட்கவேண்டும்; தீட்டான மிருகஜீவனின் தலையீற்றையும் மீட்க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ிதரிலும் மிருகங்களிலும் அவர்கள் கர்த்தருக்குச் செலுத்தும் சமஸ்த பிராணிகளுக்குள்ளே கர்ப்பந்திறந்து பிறக்கும் யாவும் உனக்கு உரியதாயிருக்கும்; ஆனாலும் மனிதரின் முதற்பேற்றை அகத்தியமாய் மீட்கவேண்டும்; தீட்டான மிருகஜீவனின் தலையீற்றையும் மீட்கவேண்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ீட்கவேண்டியவைகள் ஒரு மாதத்திற்கு மேற்பட்டதனால், உன் மதிப்புக்கு இசைய பரிசுத்த ஸ்தலத்தின் சேக்கல் கணக்கின்படி ஐந்து சேக்கல் பணத்தாலே அவைகளை மீட்கவேண்டும்; ஒரு சேக்கல் இருபது கேரா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ஆரோனை நோக்கி: நீயும் உன்னோடேகூட உன் குமாரரும் உன் தகப்பன் வம்சத்தாரும் பரிசுத்த ஸ்தலத்தைப்பற்றிய அக்கிரமத்தைச் சுமக்கவேண்டும்; நீயும் உன்னோடேகூட உன் குமாரரும் உங்கள் ஆசாரிய ஊழியத்தைப்பற்றிய அக்கிரமத்தைச் சுமக்கவேண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ீட்கவேண்டியவைகள் ஒரு மாதத்திற்கு மேற்பட்டதனால், உன் மதிப்புக்கு இசைய பரிசுத்த ஸ்தலத்தின் சேக்கல் கணக்கின்படி ஐந்து சேக்கல் பணத்தாலே அவைகளை மீட்கவேண்டும்; ஒரு சேக்கல் இருபது கேரா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ீட்கவேண்டியவைகள் ஒரு மாதத்திற்கு மேற்பட்டதனால், உன் மதிப்புக்கு இசைய பரிசுத்த ஸ்தலத்தின் சேக்கல் கணக்கின்படி ஐந்து சேக்கல் பணத்தாலே அவைகளை மீட்கவேண்டும்; ஒரு சேக்கல் இருபது கேரா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ாட்டின் தலையீற்றும், செம்மறியாட்டின் தலையீற்றும், வெள்ளாட்டின் தலையீற்றுமோ மீட்கப்படவேண்டாம்; அவைகள் பரிசுத்தமானவைகள்; அவைகளின் இரத்தத்தைப் பலிபீடத்தின்மேல் தெளித்து, அவைகளின் கொழுப்பைக் கர்த்தருக்குச் சுகந்த வாசனையான தகனமாகத் தகனிக்கவேண்ட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ாட்டின் தலையீற்றும், செம்மறியாட்டின் தலையீற்றும், வெள்ளாட்டின் தலையீற்றுமோ மீட்கப்படவேண்டாம்; அவைகள் பரிசுத்தமானவைகள்; அவைகளின் இரத்தத்தைப் பலிபீடத்தின்மேல் தெளித்து, அவைகளின் கொழுப்பைக் கர்த்தருக்குச் சுகந்த வாசனையான தகனமாகத் தகனிக்கவேண்ட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சைவாட்டும் மார்க்கண்டத்தைப்போலும் வலது முன்னந்தொடையைப்போலும் அவைகளின் மாம்சமும் உன்னுடையதா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சைவாட்டும் மார்க்கண்டத்தைப்போலும் வலது முன்னந்தொடையைப்போலும் அவைகளின் மாம்சமும் உன்னுடையதா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் புத்திரர் கர்த்தருக்கு ஏறெடுத்துப் படைக்கிற பரிசுத்த படைப்புகளையெல்லாம் உனக்கும் உன் குமாரருக்கும் உன் குமாரத்திகளுக்கும் நித்திய கட்டளையாகக் கொடுத்தேன்; கர்த்தருடைய சந்நிதியில் இது உனக்கும் உன் சந்ததிக்கும் என்றைக்கும் செல்லும் மாறாத உடன்படிக்கை என்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் புத்திரர் கர்த்தருக்கு ஏறெடுத்துப் படைக்கிற பரிசுத்த படைப்புகளையெல்லாம் உனக்கும் உன் குமாரருக்கும் உன் குமாரத்திகளுக்கும் நித்திய கட்டளையாகக் கொடுத்தேன்; கர்த்தருடைய சந்நிதியில் இது உனக்கும் உன் சந்ததிக்கும் என்றைக்கும் செல்லும் மாறாத உடன்படிக்கை என்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் புத்திரர் கர்த்தருக்கு ஏறெடுத்துப் படைக்கிற பரிசுத்த படைப்புகளையெல்லாம் உனக்கும் உன் குமாரருக்கும் உன் குமாரத்திகளுக்கும் நித்திய கட்டளையாகக் கொடுத்தேன்; கர்த்தருடைய சந்நிதியில் இது உனக்கும் உன் சந்ததிக்கும் என்றைக்கும் செல்லும் மாறாத உடன்படிக்கை என்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னும் கர்த்தர் ஆரோனை நோக்கி: அவர்களுடைய தேசத்தில் நீ ஒன்றையும் சுதந்தரித்துக்கொள்ளவேண்டாம், அவர்கள் நடுவே உனக்குப் பங்கு உண்டாயிருக்கவும் வேண்டாம்; இஸ்ரவேல் புத்திரர் நடுவில் நானே உன் பங்கும் உன் சுதந்தரமுமாய் இருக்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கப்பனாகிய லேவியின் கோத்திரத்தாரான உன் சகோதரரையும் உன்னோடே கூடியிருக்கவும் உன்னிடத்திலே சேவிக்கவும் அவர்களைச் சேர்த்துக்கொள்; நீயும் உன் குமாரருமோ சாட்சியின் கூடாரத்துக்குமுன் ஊழியம் செய்யக்கடவீ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னும் கர்த்தர் ஆரோனை நோக்கி: அவர்களுடைய தேசத்தில் நீ ஒன்றையும் சுதந்தரித்துக்கொள்ளவேண்டாம், அவர்கள் நடுவே உனக்குப் பங்கு உண்டாயிருக்கவும் வேண்டாம்; இஸ்ரவேல் புத்திரர் நடுவில் நானே உன் பங்கும் உன் சுதந்தரமுமாய் இருக்கிற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னும் கர்த்தர் ஆரோனை நோக்கி: அவர்களுடைய தேசத்தில் நீ ஒன்றையும் சுதந்தரித்துக்கொள்ளவேண்டாம், அவர்கள் நடுவே உனக்குப் பங்கு உண்டாயிருக்கவும் வேண்டாம்; இஸ்ரவேல் புத்திரர் நடுவில் நானே உன் பங்கும் உன் சுதந்தரமுமாய் இருக்கிற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லேவியின் புத்திரர் ஆசரிப்புக் கூடாரத்தின் பணிவிடையைச் செய்கிற அவர்களுடைய வேலைக்காக, இஸ்ரவேலருக்குள்ளவை எல்லாவற்றிலும் தசமபாகத்தை அவர்களுக்குச் சுதந்தரமாகக் கொடுத்தே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லேவியின் புத்திரர் ஆசரிப்புக் கூடாரத்தின் பணிவிடையைச் செய்கிற அவர்களுடைய வேலைக்காக, இஸ்ரவேலருக்குள்ளவை எல்லாவற்றிலும் தசமபாகத்தை அவர்களுக்குச் சுதந்தரமாகக் கொடுத்த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் குற்றஞ்சுமந்து சாகாதபடிக்கு, இனி ஆசரிப்புக் கூடாரத்தைக் கிட்டாதிருக்கக்கடவ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ேவியர்மாத்திரம் ஆசரிப்புக் கூடாரத்துக்கடுத்த வேலைகளைச் செய்யவேண்டும்; அவர்கள் தங்கள் அக்கிரமத்தைச் சுமப்பார்கள்; இஸ்ரவேல் புத்திரர் நடுவே அவர்களுக்குச் சுதந்தரம் இல்லை என்பது உங்கள் தலைமுறைதோறும் நித்திய கட்டளையாயிருக்க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ேவியர்மாத்திரம் ஆசரிப்புக் கூடாரத்துக்கடுத்த வேலைகளைச் செய்யவேண்டும்; அவர்கள் தங்கள் அக்கிரமத்தைச் சுமப்பார்கள்; இஸ்ரவேல் புத்திரர் நடுவே அவர்களுக்குச் சுதந்தரம் இல்லை என்பது உங்கள் தலைமுறைதோறும் நித்திய கட்டளையாயிருக்க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புத்திரர் கர்த்தருக்கு ஏறெடுத்துப் படைக்கும் படைப்பாகிய தசமபாகத்தை லேவியருக்குச் சுதந்தரமாகக் கொடுத்தேன்; ஆகையால் இஸ்ரவேல் புத்திரரின் நடுவே அவர்களுக்குச் சுதந்தரமில்லையென்று அவர்களுக்குச் சொன்னேன்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புத்திரர் கர்த்தருக்கு ஏறெடுத்துப் படைக்கும் படைப்பாகிய தசமபாகத்தை லேவியருக்குச் சுதந்தரமாகக் கொடுத்தேன்; ஆகையால் இஸ்ரவேல் புத்திரரின் நடுவே அவர்களுக்குச் சுதந்தரமில்லையென்று அவர்களுக்குச் சொன்னேன் என்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புத்திரர் கர்த்தருக்கு ஏறெடுத்துப் படைக்கும் படைப்பாகிய தசமபாகத்தை லேவியருக்குச் சுதந்தரமாகக் கொடுத்தேன்; ஆகையால் இஸ்ரவேல் புத்திரரின் நடுவே அவர்களுக்குச் சுதந்தரமில்லையென்று அவர்களுக்குச் சொன்னேன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கப்பனாகிய லேவியின் கோத்திரத்தாரான உன் சகோதரரையும் உன்னோடே கூடியிருக்கவும் உன்னிடத்திலே சேவிக்கவும் அவர்களைச் சேர்த்துக்கொள்; நீயும் உன் குமாரருமோ சாட்சியின் கூடாரத்துக்குமுன் ஊழியம் செய்யக்கடவீ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கர்த்தர் மோசேயை நோக்கி: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லேவியரோடே சொல்லவேண்டியது என்னவென்றால்: இஸ்ரவேல் புத்திரர் கையில் வாங்கிக்கொள்ளும்படி நான் உங்களுக்குச் சுதந்தரமாகக் கொடுத்த தசமபாகத்தை நீங்கள் அவர்கள் கையில் வாங்கும்போது, தசமபாகத்தில் பத்தில் ஒரு பங்கைக் கர்த்தருக்கு ஏறெடுத்துப்படைக்கும் படைப்பாகச் செலுத்தவேண்ட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லேவியரோடே சொல்லவேண்டியது என்னவென்றால்: இஸ்ரவேல் புத்திரர் கையில் வாங்கிக்கொள்ளும்படி நான் உங்களுக்குச் சுதந்தரமாகக் கொடுத்த தசமபாகத்தை நீங்கள் அவர்கள் கையில் வாங்கும்போது, தசமபாகத்தில் பத்தில் ஒரு பங்கைக் கர்த்தருக்கு ஏறெடுத்துப்படைக்கும் படைப்பாகச் செலுத்தவேண்ட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லேவியரோடே சொல்லவேண்டியது என்னவென்றால்: இஸ்ரவேல் புத்திரர் கையில் வாங்கிக்கொள்ளும்படி நான் உங்களுக்குச் சுதந்தரமாகக் கொடுத்த தசமபாகத்தை நீங்கள் அவர்கள் கையில் வாங்கும்போது, தசமபாகத்தில் பத்தில் ஒரு பங்கைக் கர்த்தருக்கு ஏறெடுத்துப்படைக்கும் படைப்பாகச் செலுத்தவேண்ட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ங்கள் ஏறெடுத்துப் படைக்கும் இந்தப் படைப்பு களத்தின் தானியத்தைப்போலும், ஆலையின் இரசத்தைப்போலும் உங்களுக்கு எண்ணப்படு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ங்கள் ஏறெடுத்துப் படைக்கும் இந்தப் படைப்பு களத்தின் தானியத்தைப்போலும், ஆலையின் இரசத்தைப்போலும் உங்களுக்கு எண்ணப்படும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டியே நீங்கள் இஸ்ரவேல் புத்திரர் கையில் வாங்கும் தசமபாகமாகிய உங்கள் பங்குகளிலெல்லாம் நீங்களும் கர்த்தருக்கு என்று ஒரு படைப்பை ஏறெடுத்துப் படைத்து, அந்தப் படைப்பை ஆசாரியனாகிய ஆரோனுக்குக் கொடுக்கவேண்டு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டியே நீங்கள் இஸ்ரவேல் புத்திரர் கையில் வாங்கும் தசமபாகமாகிய உங்கள் பங்குகளிலெல்லாம் நீங்களும் கர்த்தருக்கு என்று ஒரு படைப்பை ஏறெடுத்துப் படைத்து, அந்தப் படைப்பை ஆசாரியனாகிய ஆரோனுக்குக் கொடுக்கவேண்ட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ங்களுக்குக் கொடுக்கப்படுகிற ஒவ்வொரு காணிக்கையிலுமுள்ள உச்சிதமான பரிசுத்த பங்கையெல்லாம் கர்த்தருக்கு ஏறெடுத்துப் படைக்கும் படைப்பாகச் செலுத்தவேண்டு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ங்களுக்குக் கொடுக்கப்படுகிற ஒவ்வொரு காணிக்கையிலுமுள்ள உச்சிதமான பரிசுத்த பங்கையெல்லாம் கர்த்தருக்கு ஏறெடுத்துப் படைக்கும் படைப்பாகச் செலுத்த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கப்பனாகிய லேவியின் கோத்திரத்தாரான உன் சகோதரரையும் உன்னோடே கூடியிருக்கவும் உன்னிடத்திலே சேவிக்கவும் அவர்களைச் சேர்த்துக்கொள்; நீயும் உன் குமாரருமோ சாட்சியின் கூடாரத்துக்குமுன் ஊழியம் செய்யக்கடவீ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தலால் நீ அவர்களோடே சொல்லவேண்டியது என்னவென்றால்: அதில் உச்சிதமானதை நீங்கள் ஏறெடுத்துப் படைக்கும்போது, அது களத்தின் வரத்திலும் ஆலையின் வரத்திலும் இருந்து எடுத்துச் செலுத்துகிறதுபோல லேவியருக்கு எண்ணப்படும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தலால் நீ அவர்களோடே சொல்லவேண்டியது என்னவென்றால்: அதில் உச்சிதமானதை நீங்கள் ஏறெடுத்துப் படைக்கும்போது, அது களத்தின் வரத்திலும் ஆலையின் வரத்திலும் இருந்து எடுத்துச் செலுத்துகிறதுபோல லேவியருக்கு எண்ணப்படும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ை நீங்களும் உங்கள் குடும்பத்தாரும் எவ்விடத்திலும் புசிக்கலாம்; அது நீங்கள் ஆசரிப்புக் கூடாரத்திலே செய்யும் பணிவிடைக்கு ஈடான உங்கள் சம்பளம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ை நீங்களும் உங்கள் குடும்பத்தாரும் எவ்விடத்திலும் புசிக்கலாம்; அது நீங்கள் ஆசரிப்புக் கூடாரத்திலே செய்யும் பணிவிடைக்கு ஈடான உங்கள் சம்பளம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 அதில் உச்சிதமானதை ஏறெடுத்துப் படைத்தீர்களானால், நீங்கள் அதினிமித்தம் பாவம் சுமக்கமாட்டீர்கள்; நீங்கள் சாகாதிருக்கும்படிக்கு, இஸ்ரவேல் புத்திரரின் பரிசுத்தமானவைகளைத் தீட்டுப்படுத்தலாகாது என்று சொல் என்றார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 அதில் உச்சிதமானதை ஏறெடுத்துப் படைத்தீர்களானால், நீங்கள் அதினிமித்தம் பாவம் சுமக்கமாட்டீர்கள்; நீங்கள் சாகாதிருக்கும்படிக்கு, இஸ்ரவேல் புத்திரரின் பரிசுத்தமானவைகளைத் தீட்டுப்படுத்தலாகாது என்று சொல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உன் காவலையும் கூடாரம் அனைத்தின் காவலையும் காக்கக்கடவர்கள்; ஆகிலும் அவர்களும் நீங்களும் சாகாதபடிக்கு, அவர்கள் பரிசுத்த ஸ்தலத்தின் பணிமுட்டுகளண்டையிலும் பலிபீடத்தண்டையிலும் சேராமல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உன் காவலையும் கூடாரம் அனைத்தின் காவலையும் காக்கக்கடவர்கள்; ஆகிலும் அவர்களும் நீங்களும் சாகாதபடிக்கு, அவர்கள் பரிசுத்த ஸ்தலத்தின் பணிமுட்டுகளண்டையிலும் பலிபீடத்தண்டையிலும் சேராமல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6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വർ നിന്നോടു ചേർന്നു സമാഗമനക്കുടാരം സംബന്ധിച്ചുള്ള സകലവേലെക്കുമായി കൂടാരത്തിന്റെ കാര്യം നോക്കേണ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ു അന്യനും നിങ്ങളോടു അടു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യിസ്രായേൽമക്കളുടെ മേൽ ഇനി ക്രോധം വരാതിരിക്കേണ്ടതിന്നു വിശുദ്ധമന്ദിരത്തിന്റെയും യാഗപീഠത്തിന്റ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ര്യം നിങ്ങൾ നോ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ലേവ്യരായ നിങ്ങളുടെ സഹോദരന്മാരെയോ ഞാൻ യിസ്രായേൽമക്കളുടെ ഇടയിൽനിന്നു എടുത്തിരിക്കുന്നു; യഹോവെ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നമായിരിക്കുന്ന അവരെ സമാഗമനക്കുടാരം സംബന്ധിച്ചുള്ള വേല ചെയ്യേണ്ടതിന്നു ഞാൻ നിങ്ങൾക്കു ദാ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ആകയാൽ നീയും നിന്റെ പുത്രന്മാരും യാഗപീഠത്തിങ്കലും തിരശ്ശീലെക്കകത്തും ഉള്ള സകലകാര്യത്ത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ുടെ പൌരോഹിത്യം അനുഷ്ഠിച്ചു ശുശ്രൂഷ ചെയ്യേണം; പൌരോഹിത്യം ഞാൻ നിങ്ങൾക്കു ദാനം ചെയ്തിരിക്ക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്യൻ അടുത്തുവന്നാൽ മരണശിക്ഷ അനുഭവ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പിന്നെ യഹോവ അഹരോനോടു അരുളിച്ചെയ്തതെന്തെന്നാൽ: നീയും നിന്റെ പുത്രന്മാരും നിന്റെ പിതൃഭവന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ഹോവ പിന്നെയും അഹരോനോടു അരുളിച്ചെയ്തതു: ഇതാ, എന്റെ ഉദർച്ചാർപ്പണങ്ങളുടെ കാര്യം ഞാൻ നി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രമേല്പിച്ചിരിക്കുന്നു; യിസ്രായേൽമക്കളുടെ സകലവസ്തുക്കളിലും അവയെ ഞാൻ നിനക്കും നിന്റെ പുത്രന്മാർ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ഓഹരിയായും ശാശ്വതവാകാശമായും തന്ന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തീയിൽ ദഹിപ്പിക്കാത്തതായി അതിവിശുദ്ധവസ്തുക്കളിൽവെച്ചു ഇതു നിനക്കുള്ളതായിരിക്കേണം; അവർ എന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ർപ്പിക്കുന്ന അവരുടെ എല്ലാവഴിപാടും സകലഭോജനയാഗവും സകലപാപയാഗവും സകലഅകൃത്യയാഗവും അതിവിശുദ്ധ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ക്കും നിന്റെ പുത്രന്മാർക്കും ഇ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തി വിശുദ്ധവസ്തുവായിട്ടു അതു ഭക്ഷിക്കേണം; ആണുങ്ങളെല്ലാം അതു ഭക്ഷിക്കേണം. അതു നിനക്കുവേണ്ട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ുദ്ധമാ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യിസ്രായേൽമക്കളുടെ ദാനമായുള്ള ഉദർച്ചാർപ്പണമായ ഇതു അവരുടെ സകലനീരാജനയാഗങ്ങളോടുംകൂ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ക്കുള്ളതാകുന്നു; ഇവയെ ഞാൻ നിനക്കും നിന്റെ പുത്രന്മാർക്കും പുത്രിമാർക്കും ശാശ്വതാവകാശ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ുദ്ധമന്ദിരം സംബന്ധിച്ചുണ്ടാകുന്ന അകൃത്യം വഹിക്കേണം; നീയും നിന്റെ പുത്രന്മാരും നി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്നിരിക്കുന്നു; നിന്റെ വീട്ടിൽ ശുദ്ധിയുള്ളവന്നെല്ലാം അതു ഭക്ഷിക്കാ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എണ്ണയിൽ വിശേഷമായതൊക്കെയും പുതുവീഞ്ഞിലും ധാന്യത്തിലും വിശേഷമായതൊക്കെയും ഇങ്ങനെ അവർ യഹോവെ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ർപ്പിക്കുന്ന ആദ്യഫലമൊക്കെയും ഞാൻ നിനക്കു തന്ന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ർ തങ്ങളുടെ ദേശത്തുള്ള എല്ലാറ്റിലും യഹോവെക്കു കൊണ്ടുവരുന്ന ആദ്യഫലങ്ങൾ നിനക്കു ആയിരിക്കേണ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റെ വീട്ടിൽ ശുദ്ധിയുള്ളവന്നെല്ലാം അതു ഭക്ഷിക്കാ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യിസ്രായേലിൽ ശപഥാർപ്പിതമായതു ഒക്കെയും നിനക്കു ഇ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മനുഷ്യരിൽ ആകട്ടെ മൃഗങ്ങളിൽ ആകട്ടെ സകല ജഡത്തിലും അവർ യഹോവെക്കു കൊണ്ടുവരുന്ന കടിഞ്ഞൂൽ ഒക്ക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ക്കു ഇരിക്കേണം; മനുഷ്യന്റെ കടിഞ്ഞൂലിനെയോ വീണ്ടെടുക്കേണം; അശുദ്ധമൃഗങ്ങളുടെ കടിഞ്ഞൂലി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ണ്ടെടു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വീണ്ടെടുപ്പു വിലയോ: ഒരു മാസംമുതൽ മേലോട്ടു പ്രായമുള്ളതിനെ നിന്റെ മതിപ്പുപ്രകാരം അഞ്ചു ശേക്കെ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ൌരോഹിത്യം സംബന്ധിച്ചുണ്ടാകുന്ന അകൃത്യവും വഹ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്രവ്യംകൊടുത്തു വീണ്ടെടുക്കേണം. ശേക്കെൽ ഒന്നിന്നു ഇരുപതു ഗേരപ്രകാരം വിശുദ്ധമന്ദിരത്തിലെ തൂക്ക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എന്നാൽ പശു, ആടു, കോലാടു എന്നിവയുടെ കടിഞ്ഞൂലിനെ വീണ്ടെടുക്കരുതു; അവ വിശുദ്ധമാകുന്നു; അവയുടെ രക്ത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ാഗപീഠത്തിന്മേൽ തളിച്ചു മേദസ്സു യഹോവെക്കു സൌരഭ്യവാസനയായ ദഹനയാഗമായി ദഹി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നീരാജനം ചെയ്ത നെഞ്ചും വലത്തെ കൈക്കുറകും നിനക്കുള്ളതായിരിക്കുന്നതുപോലെ തന്നേ അവയുടെ മാംസ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ക്കു ഇ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യിസ്രായേൽമക്കൾ യഹോവെക്കു അർപ്പിക്കുന്ന വിശുദ്ധവസ്തുക്കളിൽ ഉദർച്ചാർപ്പണങ്ങളെല്ലാം ഞാൻ നിന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റെ പുത്രന്മാർക്കും പുത്രിമാർക്കും ശാശ്വതാവകാശമായി തന്നിരിക്കുന്നു; യഹോവയുടെ സന്നിധിയിൽ നിന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റെ സന്തതിക്കും ഇതു എന്നേക്കും ഒരു ലവണനിയമ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യഹോവ പിന്നെയും അഹരോനോടു: നിനക്കു അവരുടെ ഭൂമിയിൽ ഒരു അവകാശവും ഉണ്ടാകരുതു; അവരുടെ ഇടയിൽ നിന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നിന്റെ പിതൃഗോത്രമായ ലേവിഗോത്രത്തിലുള്ള നിന്റെ സഹോദരന്മാരെയും നിന്നോടുകൂടെ അടുത്തുവരുമാറാ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ു ഓഹരിയും അരുതു; യിസ്രായേൽമക്കളുടെ ഇടയിൽ ഞാൻ തന്നേ നിന്റെ ഓഹരിയും അവകാശവും ആകുന്ന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രുളിച്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ലേവ്യർക്കോ ഞാൻ സാമഗമനക്കുടാരം സംബന്ധിച്ചു അവർ ചെയ്യുന്ന വേലെക്കു യിസ്രായേലിൽ ഉള്ള ദശാംശം എല്ലാ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കാശമായി കൊടുത്ത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യിസ്രായേൽമക്കൾ പാപം വഹിച്ചു മരിക്കാതിരിക്കേണ്ടതിന്നു മേലാൽ സമാഗമനക്കുടാരത്തോടു അടു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ലേവ്യർ സമാഗമനക്കുടാരം സംബന്ധിച്ചുള്ള വേല ചെയ്കയും അവരുടെ അകൃത്യം വഹിക്കയും വേണം;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ലമുറതലമുറയായി എന്നേക്കുമുള്ള ചട്ടമായിരിക്കേണം; അവർക്കു യിസ്രായേൽമക്കളുടെ ഇടയിൽ അവകാശം ഉണ്ടാ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യിസ്രായേൽമക്കൾ യഹോവെക്കു ഉദർച്ചാർപ്പണമായി അർപ്പിക്കുന്ന ദശാംശം ഞാൻ ലേവ്യർക്കു അവകാശ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ൊടുത്തിരിക്കുന്നു; അതുകൊണ്ടു അവർക്കു യിസ്രായേൽമക്കളുടെ ഇടയിൽ അവകാശം അരുതു എന്നു ഞാൻ അവര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 നിന്നോടു ചേർന്നു നിനക്കു ശുശ്രൂഷ ചെയ്യേണം; നീയും നിന്റെ പുത്രന്മാരുമോ സാക്ഷ്യകൂടാരത്തിങ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യഹോവ പിന്നെയും മോശെയോടു അരുളിച്ചെയ്ത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നീ ലേവ്യരോടു പറയേണ്ടതു എന്തെന്നാൽ: യിസ്രായേൽമക്കളുടെ പക്കൽനിന്നു ഞാൻ നിങ്ങളുടെ അവകാശ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ക്കു തന്നിരിക്കുന്ന ദശാംശം അവരോടു വാങ്ങുമ്പോൾ ദശാംശത്തിന്റെ പത്തിലൊന്നു നിങ്ങൾ യഹോവെ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ദർച്ചാർപ്പണമായി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നിങ്ങളുടെ ഈ ഉദർച്ചാർപ്പണം കളത്തിലെ ധാന്യംപോലെയും മുന്തിരിച്ചക്കിലെ നിറവുപോലെയും നി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േർക്കു എണ്ണ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ഇങ്ങനെ യിസ്രായേൽ മക്കളോടു നിങ്ങൾ വാങ്ങുന്ന സകലദശാംശത്തിൽനിന്നും യഹോവെക്കു ഒരു ഉദർച്ചാർപ്പ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ർപ്പിക്കേണം; യഹോവെക്കുള്ള ആ ഉദർച്ചാർപ്പണം നിങ്ങൾ പുരോഹിതനായ അഹരോന്നു കൊടു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നിങ്ങൾക്കുള്ള സകലദാനങ്ങളിലും ഉത്തമമായ എല്ലാറ്റിന്റെയും വിശുദ്ധഭാഗം നിങ്ങൾ യഹോവെ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ദർച്ചാർപ്പണമായി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ുശ്രൂഷ ചെയ്യ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ആകയാൽ നീ അവരോടു പറയേണ്ടതെന്തെന്നാൽ: നിങ്ങൾ അതിന്റെ ഉത്തമഭാഗം ഉദർച്ചാർപ്പണമായി അർപ്പിക്കുമ്പോ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ു കളത്തിലെ അനുഭവം പോലെയും മുന്തിരിച്ചക്കിലെ അനുഭവംപോലെയും ലേവ്യർക്കു എണ്ണ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അതു നിങ്ങൾക്കും നിങ്ങളുടെ കുടുംബങ്ങൾക്കും എല്ലാടത്തുവെച്ചും ഭക്ഷിക്കാം;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മാഗമനക്കുടാരത്തിങ്കൽ നിങ്ങൾ ചെയ്യുന്ന വേലെക്കുള്ള ശമ്പള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അതിന്റെ ഉത്തമഭാഗം ഉദർച്ചചെയ്താൽ പിന്നെ നിങ്ങൾ അതു നിമിത്തം പാപം വഹിക്കയില്ല; നി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ൽമക്കളുടെ വിശുദ്ധവസ്തുക്കൾ അശുദ്ധമാക്കുകയും അതിനാൽ മരിച്ചു പോവാൻ ഇടവരികയ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വർ നിനക്കും കൂടാരത്തിന്നൊക്കെയും ആവശ്യമുള്ള കാര്യം നോക്കേണം; എന്നാൽ അവരും നിങ്ങളും കൂ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രിക്കാതിരിക്കേണ്ടതിന്നു അവർ വിശുദ്ധമന്ദിരത്തിലെ ഉപകരണങ്ങളോടും യാഗപീഠത്തോടും അടു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2026-07-18T10:22:04Z</dcterms:created>
  <dcterms:modified xsi:type="dcterms:W3CDTF">2026-07-18T10:22:04Z</dcterms:modified>
  <dc:title>எண்ணாகமம்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