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நிசி வெற்றித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ாலோம்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ம்மா கூட இரு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ஃப்பா சுகம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ொகோவா மெக்காதீஸ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(2 )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ொகீம் எங்கும் நிற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் ஆ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(2)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(4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ே உம்மை உய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தேவனே உம்மை உய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யீரே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2026-07-30T18:16:12Z</dcterms:created>
  <dcterms:modified xsi:type="dcterms:W3CDTF">2026-07-30T18:16:12Z</dcterms:modified>
  <dc:title>துதிப் பாடல்கள் : 259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