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 வெற்றித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ாலோம் சமாதா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ஷம்மா கூட இரு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ரஃப்பா சுகம் தர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ொகோவா மெக்காதீஸ் பரிசு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2 )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லொகீம் எங்கும் நிற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ஷடாய் சர்வ வல்ல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ும் அந்தமும் ஆ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ும் சத்தியமும் ஜீவ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2)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(4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தேவனே உம்மை உய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தேவனே உம்மை உய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உண்மையோடு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யீரே பார்த்துக் கொள்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2026-09-15T19:18:22Z</dcterms:created>
  <dcterms:modified xsi:type="dcterms:W3CDTF">2026-09-15T19:18:22Z</dcterms:modified>
  <dc:title>துதிப் பாடல்கள் : 259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