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ndered in the shades of night, 
Till Jesus came to me, 
And with the sunlight of His love 
Bid all my darkness fl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nlight, sunlight in my soul to-day ; . . . 
Sunlight, sunlight all along the way ; . . 
Since the Saviour found me, took away my sin, . . 
I have had the sunlight of His love with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clouds may gather in the sky, 
And billows round me roll, 
However dark the world may be, 
I've sunlight in my sou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ile walking in the light of God, 
I sweet communion find ; 
I press with holy vigour on, 
And leave the world behin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cross the wide extended fields, 
I journey o'er the plain, 
And in the sunlight of His love 
I reap the golden grain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on I shall see Him as He is, 
Who gave Himself for me ; 
Behold the brightness of His face 
Through all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2026-09-15T18:27:32Z</dcterms:created>
  <dcterms:modified xsi:type="dcterms:W3CDTF">2026-09-15T18:27:32Z</dcterms:modified>
  <dc:title>Hymn : 862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