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, that wilt not let me go, 
I rest my weary soul in Thee ; 
I give Thee back the life I owe, 
That in Thine ocean depths its flow 
May richer, fuller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Light, that followest all my way, 
I yield my flickering torch to Thee ; 
My heart restores its borrowed ray, 
That in Thy sunshine's blaze its day 
May brighter, fairer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Joy, that seekest me through pain, 
I cannot close my heart to Thee ; 
I trace the rainbow through the rain, 
And feel the promise is not vain 
That morn shall tearless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cross, that liftest up my head, 
I dare not ask to fly from thee ; 
I lay in dust life's glory dead, [red 
And from the ground there blossoms 
Life that shall endless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2026-07-31T14:02:19Z</dcterms:created>
  <dcterms:modified xsi:type="dcterms:W3CDTF">2026-07-31T14:02:19Z</dcterms:modified>
  <dc:title>Hymn : 633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