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ஓதும் ஏசுகிறி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் தாம், இவர் தாம், இவர் 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ி நரர் செய்த தீதற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ானந்தமாய், அடியார் சொந்தம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ஓதும் ஏசுகிறி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் தாம், இவர் தாம், இவர் 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ரணம் பாடி விண்ணோர் ஆட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ஞோர் தேடவே, இடையோர் கூட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ஓதும் ஏசுகிறி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் தாம், இவர் தாம், இவர் 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ஓதும் ஏசுகிறி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ெய்யாகவே மே சியாவு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நாடினாரே, கிருபை கூறின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ஓதும் ஏசுகிறி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் தாம், இவர் தாம், இவர் 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ருளானந்த மோட்ச வழி காட்டினா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 நாட்டினாரே, முடி சூட்டின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ஓதும் ஏசுகிறி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் தாம், இவர் தாம், இவர் 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் தாம், இவர் தாம், இவர் தா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ம தாதி பிதாவின் திருப் பாலர் இவர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கூலர் இவர், மனுவேலர் இவ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ஓதும் ஏசுகிறி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் தாம், இவர் தாம், இவர் 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ேய கிருபையின் ஒரு சேயர் இவ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ராயர் இவர், நம தாயர் இவ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2026-07-31T14:00:20Z</dcterms:created>
  <dcterms:modified xsi:type="dcterms:W3CDTF">2026-07-31T14:00:20Z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