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க்கோபென்னும் சிறு பூச்சியே - நீ
ஒன்றுக்கும் கலங்கி விடாதே
இஸ்ரவேலின் சிறு கூட்டமே
நீ எதற்கும் பயந்து விடா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உண்டாக்கினவர்
உன்னை சிருஷ்டித்தவர்
உன் முன்னே நடந்து செல்கிறார்
தீங்கு உன்னை ஒன்றும் செய்யா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ழைத்தவர் கைவிடுவாரோ
இல்லை இல்லை இல்லை
தெரிந்தவர் விட்டிடுவாரோ
இல்லை இல்லை இல்லை
பெயர் சொல்லி அழைத்த தேவன்
உன்னை மகிமை படு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வீனன் ஆவதில்லை
இல்லை இல்லை இல்லை
சுகவீனம் தொடர்வதில்லை
இல்லை இல்லை இல்லை
சாத்தான் உன்னை ஜெயிப்பதில்லை
சாபம் உன்னை அணுக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யாதிகள் வருவதில்லை
இல்லை இல்லை இல்லை
வாதிகள் தொடர்வதில்லை
இல்லை இல்லை இல்லை
ஆண்டுகள் முடிவதில்லை
அவர் கிருபையும் விலக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2026-06-15T08:04:32Z</dcterms:created>
  <dcterms:modified xsi:type="dcterms:W3CDTF">2026-06-15T08:04:32Z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