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no name so sweet on earth,
No name so sweet in heaven;
The name before His wondrous birth,
To Christ the Saviour giv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love to sing of Christ our King,
And hail Him blessed Jesus!
For there's no word ear ever heard
So dear, so sweet as Jesus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nd when He hung upon the tree,
They wrote this name above Him;
That all might see the reason we
For evermore must lov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 now, upon His Father's throne-
Almighty to release us
From sin and pains—He ever reigns
The Prince and Saviour, Jes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Jesus, by that matchless Name
Thy grace shall fail us never;
To-day as yesterday the same,
Thou art the same for ever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2026-07-30T15:24:57Z</dcterms:created>
  <dcterms:modified xsi:type="dcterms:W3CDTF">2026-07-30T15:24:57Z</dcterms:modified>
  <dc:title>Hymn : 108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