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presProps" Target="presProps.xml"/>
  <Relationship Id="rId34" Type="http://schemas.openxmlformats.org/officeDocument/2006/relationships/viewProps" Target="viewProps.xml"/>
  <Relationship Id="rId3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வுலின் வேலைக்காரனாகிய சீபாவை அழைப்பித்து, அவனை நோக்கி: சவுலுக்கும் அவர் வீட்டார் எல்லாருக்கும் இருந்த யாவையும் உன் எஜமானுடைய குமாரனுக்குக் கொடுத்த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நீ உன் குமாரரையும் உன் வேலைக்காரரையும் கூட்டிக்கொண்டு, உன் எஜமானுடைய குமாரன் புசிக்க அப்பம் உண்டாயிருக்கும்படி, அந்த நிலத்தைப் பயிரிட்டு அதின் பலனைச் சேர்ப்பாயாக; உன் எஜமானுடைய குமாரன் மேவிபோசேத் நிமித்தம் என் பந்தியிலே அப்பம் புசிப்பான் என்றான்; சீபாவுக்குப் பதினைந்து குமாரரும் இருபது வேலைக்காரரும் இருந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நீ உன் குமாரரையும் உன் வேலைக்காரரையும் கூட்டிக்கொண்டு, உன் எஜமானுடைய குமாரன் புசிக்க அப்பம் உண்டாயிருக்கும்படி, அந்த நிலத்தைப் பயிரிட்டு அதின் பலனைச் சேர்ப்பாயாக; உன் எஜமானுடைய குமாரன் மேவிபோசேத் நிமித்தம் என் பந்தியிலே அப்பம் புசிப்பான் என்றான்; சீபாவுக்குப் பதினைந்து குமாரரும் இருபது வேலைக்காரரும் இருந்த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நீ உன் குமாரரையும் உன் வேலைக்காரரையும் கூட்டிக்கொண்டு, உன் எஜமானுடைய குமாரன் புசிக்க அப்பம் உண்டாயிருக்கும்படி, அந்த நிலத்தைப் பயிரிட்டு அதின் பலனைச் சேர்ப்பாயாக; உன் எஜமானுடைய குமாரன் மேவிபோசேத் நிமித்தம் என் பந்தியிலே அப்பம் புசிப்பான் என்றான்; சீபாவுக்குப் பதினைந்து குமாரரும் இருபது வேலைக்காரரும் இருந்த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ஆகையால் நீ உன் குமாரரையும் உன் வேலைக்காரரையும் கூட்டிக்கொண்டு, உன் எஜமானுடைய குமாரன் புசிக்க அப்பம் உண்டாயிருக்கும்படி, அந்த நிலத்தைப் பயிரிட்டு அதின் பலனைச் சேர்ப்பாயாக; உன் எஜமானுடைய குமாரன் மேவிபோசேத் நிமித்தம் என் பந்தியிலே அப்பம் புசிப்பான் என்றான்; சீபாவுக்குப் பதினைந்து குமாரரும் இருபது வேலைக்காரரும் இருந்த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பா, ராஜாவை நோக்கி: ராஜாவாகிய என் ஆண்டவன் தமது அடியானுக்குக் கட்டளையிட்டபடியெல்லாம் உமது அடியானாகிய நான் செய்வேன் என்றான். ராஜகுமாரரில் ஒருவனைப்போல, மேவிபோசேத் என் பந்தியிலே அசனம்பண்ணுவான் என்று ராஜா சொன்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சீபா, ராஜாவை நோக்கி: ராஜாவாகிய என் ஆண்டவன் தமது அடியானுக்குக் கட்டளையிட்டபடியெல்லாம் உமது அடியானாகிய நான் செய்வேன் என்றான். ராஜகுமாரரில் ஒருவனைப்போல, மேவிபோசேத் என் பந்தியிலே அசனம்பண்ணுவான் என்று ராஜா சொன்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விபோசேத்திற்கு மீகா என்னும் பேருள்ள சிறுவனாகிய ஒரு குமாரன் இருந்தான், சீபாவின் வீட்டிலே குடியிருந்த யாவரும் மேவிபோசேத்திற்கு வேலைக்காரராயி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ேவிபோசேத்திற்கு மீகா என்னும் பேருள்ள சிறுவனாகிய ஒரு குமாரன் இருந்தான், சீபாவின் வீட்டிலே குடியிருந்த யாவரும் மேவிபோசேத்திற்கு வேலைக்காரராயிருந்த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விபோசேத் ராஜாவின் பந்தியில் நித்தம் அசனம்பண்ணுகிறவனாயிருந்தபடியினால், எருசலேமிலே குடியிருந்தான்; அவனுக்கு இரண்டு காலும் முடமாயிருந்த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ின் குமாரனாகிய யோனத்தானின் மகன் மேவிபோசேத் தாவீதினிடத்தில் வந்தபோது, முகங்குப்புற விழுந்துவணங்கினான்; அப்பொழுது தாவீது: மேவிபோசேத்தே என்றான்; அவன்: இதோ, அடியேன் என்றா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ேவிபோசேத் ராஜாவின் பந்தியில் நித்தம் அசனம்பண்ணுகிறவனாயிருந்தபடியினால், எருசலேமிலே குடியிருந்தான்; அவனுக்கு இரண்டு காலும் முடமாயிருந்த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னத்தான்நிமித்தம் என்னால் தயவுபெறத்தக்கவன் எவனாவது சவுலின் வீட்டாரில் இன்னும் மீதியாயிருக்கிறவன் உண்டா என்று தாவீது கேட்ட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யோனத்தான்நிமித்தம் என்னால் தயவுபெறத்தக்கவன் எவனாவது சவுலின் வீட்டாரில் இன்னும் மீதியாயிருக்கிறவன் உண்டா என்று தாவீது கேட்ட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ின் வீட்டு வேலைக்காரனாகிய சீபா என்னும் பேருள்ளவனைத் தாவீதினிடத்தில் அழைத்துவந்தார்கள்; ராஜா அவனைப் பார்த்து: நீதானா சீபா என்று கேட்டான்; அவன் அடியேன்தான் என்ற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ின் வீட்டு வேலைக்காரனாகிய சீபா என்னும் பேருள்ளவனைத் தாவீதினிடத்தில் அழைத்துவந்தார்கள்; ராஜா அவனைப் பார்த்து: நீதானா சீபா என்று கேட்டான்; அவன் அடியேன்தான் என்றா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: தேவன்நிமித்தம் நான் சவுலின் குடும்பத்தாருக்குத் தயைசெய்யும்படி அவன் வீட்டாரில் யாதொருவன் இன்னும் மீதியாய் இருக்கிறானா என்று கேட்டதற்கு, சீபா ராஜாவைப் பார்த்து: இன்னும் யோனத்தானுக்கு இரண்டு கால்களும் முடமான ஒரு குமாரன் இருக்கிறான்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 ராஜா: தேவன்நிமித்தம் நான் சவுலின் குடும்பத்தாருக்குத் தயைசெய்யும்படி அவன் வீட்டாரில் யாதொருவன் இன்னும் மீதியாய் இருக்கிறானா என்று கேட்டதற்கு, சீபா ராஜாவைப் பார்த்து: இன்னும் யோனத்தானுக்கு இரண்டு கால்களும் முடமான ஒரு குமாரன் இருக்கிறான்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ங்கே என்று ராஜா கேட்டதற்கு, சீபா ராஜாவைப் பார்த்து: இதோ, அவன் லோதேபாரிலே அம்மியேலின் குமாரனாகிய மாகீரின் வீட்டில் இருக்கிறான் என்ற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ன் எங்கே என்று ராஜா கேட்டதற்கு, சீபா ராஜாவைப் பார்த்து: இதோ, அவன் லோதேபாரிலே அம்மியேலின் குமாரனாகிய மாகீரின் வீட்டில் இருக்கிறான் என்ற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தாவீதுராஜா அவனை லோதேபாரிலிருக்கிற அம்மியேலின் குமாரனாகிய மாகீரின் வீட்டிலிருந்து அழைப்பித்த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வுலின் குமாரனாகிய யோனத்தானின் மகன் மேவிபோசேத் தாவீதினிடத்தில் வந்தபோது, முகங்குப்புற விழுந்துவணங்கினான்; அப்பொழுது தாவீது: மேவிபோசேத்தே என்றான்; அவன்: இதோ, அடியேன் என்றா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தாவீதுராஜா அவனை லோதேபாரிலிருக்கிற அம்மியேலின் குமாரனாகிய மாகீரின் வீட்டிலிருந்து அழைப்பித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வனைப் பார்த்து: நீ பயப்படாதே; உன் தகப்பனாகிய யோனத்தான்நிமித்தம் நான் நிச்சயமாய் உனக்குத் தயைசெய்து, உன் தகப்பனாகிய சவுலின் நிலங்களையெல்லாம் உனக்குத் திரும்பக்கொடுப்பேன்; நீ என் பந்தியில் நித்தம் அப்பம் புசிப்பாய் என்ற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வனைப் பார்த்து: நீ பயப்படாதே; உன் தகப்பனாகிய யோனத்தான்நிமித்தம் நான் நிச்சயமாய் உனக்குத் தயைசெய்து, உன் தகப்பனாகிய சவுலின் நிலங்களையெல்லாம் உனக்குத் திரும்பக்கொடுப்பேன்; நீ என் பந்தியில் நித்தம் அப்பம் புசிப்பாய் என்ற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ாவீது அவனைப் பார்த்து: நீ பயப்படாதே; உன் தகப்பனாகிய யோனத்தான்நிமித்தம் நான் நிச்சயமாய் உனக்குத் தயைசெய்து, உன் தகப்பனாகிய சவுலின் நிலங்களையெல்லாம் உனக்குத் திரும்பக்கொடுப்பேன்; நீ என் பந்தியில் நித்தம் அப்பம் புசிப்பாய் என்ற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வணங்கி: செத்த நாயைப்போலிருக்கிற என்னை நீர் நோக்கிப்பார்க்கிறதற்கு, உமது அடியான் எம்மாத்திரம் என்ற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அவன் வணங்கி: செத்த நாயைப்போலிருக்கிற என்னை நீர் நோக்கிப்பார்க்கிறதற்கு, உமது அடியான் எம்மாத்திரம் என்ற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ராஜா சவுலின் வேலைக்காரனாகிய சீபாவை அழைப்பித்து, அவனை நோக்கி: சவுலுக்கும் அவர் வீட்டார் எல்லாருக்கும் இருந்த யாவையும் உன் எஜமானுடைய குமாரனுக்குக் கொடுத்த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4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കലഗൃഹത്തിന്നുമുള്ളതൊക്കെയും ഞാൻ നിന്റെ യജമാനന്റെ മകന്നു കൊടുത്ത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നീയും നിന്റെ പുത്രന്മാരും വേലക്കാരും നിന്റെ യജമാനന്റെ മകന്നു ഭക്ഷിപ്പാൻ ആഹാരമുണ്ടാകേണ്ടത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വേണ്ടി ആ നിലം കൃഷിചെയ്തു അനുഭവം എടുക്കേണം; നിന്റെ യജമാനന്റെ മകനായ മെഫീബോശെത്ത് നിത്യം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േശയിങ്കൽ ഭക്ഷണം കഴിച്ചുകൊള്ളും. എന്നാൽ സീബെക്കു പതിനഞ്ചുപുത്രന്മാരും ഇരുപതു വേലക്കാര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ഉണ്ട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രാജാവായ യജമാനൻ അടിയനോടു കല്പിക്കുന്നതൊക്കെയും അടിയൻ ചെയ്യും എന്നു സീബാ രാജാവിന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െഫീബോശെത്തോ രാജകുമാരന്മാരിൽ ഒരുത്തൻ എന്നപോലെ ദാവീദിന്റെ മേശയിങ്കൽ ഭക്ഷണം കഴിച്ചു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െഫീബോശെത്തിന്നു ഒരു ചെറിയ മകൻ ഉണ്ടായിരുന്നു; അവന്നു മീഖാ എന്നു പേർ. സീബയ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ട്ടിലുള്ളവരൊക്കെയും മെഫീബോശെത്തിന്നു ഭൃത്യന്മാര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ഇങ്ങനെ മെഫീബോശെത്ത് യെരൂശലേമിൽ തന്നേ വസിച്ചു രാജാവിന്റെ മേശയിങ്കൽ ഭക്ഷണം കഴിച്ചുപോന്നു;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ശൌലിന്റെ മകനായ യോനാഥാന്റെ മകൻ മെഫീബോശെത്ത് ദാവീദിന്റെ അടുക്കൽ വന്നു സാഷ്ടാംഗം വീണു നമസ്കര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ാലു രണ്ടും മുടന്തായി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ദാവീദ്: ഞാൻ യോനാഥാന്റെ നിമിത്തം ദയ കാണിക്കേണ്ടതിന്നു ശൌലിന്റെ കുടുംബത്തിൽ ആരെങ്കില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ശേഷിച്ചിരിക്കുന്നുവോ എന്നു അന്വേഷ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എന്നാൽ ശൌലിന്റെ ഗൃഹത്തിൽ സീബാ എന്നു പേരുള്ള ഒരു ഭൃത്യൻ ഉണ്ടായിരുന്നു; അവനെ ദാവീദിന്റെ അടുക്ക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ിളിച്ചുവരുത്തി; രാജാവു അവനോടു: നീ സീബയോ എന്നു ചോദിച്ചു. അടിയൻ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ഞാൻ ദൈവത്തിന്റെ ദയ കാണിക്കേണ്ടതിന്നു ശൌലിന്റെ കുടുംബത്തിൽ ആരെങ്കിലും ഉണ്ടോ എന്നു 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ോദിച്ചതിന്നു: രണ്ടു കാലും മുടന്തായിട്ടു യോനാഥാന്റെ ഒരു മകൻ ഉണ്ടു എന്നു സീബാ രാജാവിന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വൻ എവിടെ എന്നു രാജാവു ചോദിച്ചതിന്നു: ലോദെബാരിൽ അമ്മീയേലിന്റെ മകനായ മാഖീരിന്റെ വീട്ടിലുണ്ട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ീബാ രാജാവിനോട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പ്പോൾ ദാവീദ്‌രാജാവു ആളയച്ചു, ലോദെബാരിൽ അമ്മീയേലിന്റെ മകനായ മാഖീരിന്റെ വീട്ടിൽ നിന്നു അവ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്: മെഫീബോശെത്തേ എന്നു വിളിച്ചതിന്നു അടിയൻ എന്നു അവൻ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ുത്ത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ദാവീദ് അവനോടു: ഭയപ്പെടേണ്ടാ; നിന്റെ അപ്പനായ യോനാഥാന്റെ നിമിത്തം ഞാൻ നിന്നോടു ദയകാണിച്ചു നി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പ്പനായ ശൌലിന്റെ നിലം ഒക്കെയും നിനക്കു മടക്കിത്തരുന്നു; നീയോ നിത്യം എന്റെ മേശയിങ്കൽ ഭക്ഷണ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ഴിച്ചുകൊള്ളേണം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വൻ നമസ്കരിച്ചുംകൊണ്ടു: ചത്ത നായെപ്പോലെ ഇരിക്കുന്ന അടിയനെ നീ കടാക്ഷിപ്പാൻ അടിയൻ എന്തുള്ളു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പ്പോൾ രാജാവു ശൌലിന്റെ ഭൃത്യനായ സീബയെ വിളിപ്പിച്ചു അവനോടു കല്പിച്ചതു: ശൌലിന്നു അവ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2026-09-07T01:01:12Z</dcterms:created>
  <dcterms:modified xsi:type="dcterms:W3CDTF">2026-09-07T01:01:12Z</dcterms:modified>
  <dc:title>2 ശമൂവേൽ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