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heavens declare Thy glory, Lord ! 
In every star Thy wisdom shines ; 
But when our eyes behold Thy Word, 
We read Thy name in fairer line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radiant sun, the changing light, 
And nights and days Thy power confess ; 
But the blest volume Thou hast writ 
Reveals Thy justice and Thy grac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un, moon, and stars convey Thy praise 
Round the whole earth, and never stand :
So, when Thy truth began its race, 
It touched and glanced on every lan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Nor shall Thy spreading Gospel rest, 
Till through the world Thy truth has 
run; 
Till Christ has all the nations blest 
That see the light or feel the su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2026-07-30T15:26:01Z</dcterms:created>
  <dcterms:modified xsi:type="dcterms:W3CDTF">2026-07-30T15:26:01Z</dcterms:modified>
  <dc:title>Hymn : 268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