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8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லைமுறையாய் ... ... ... ..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கர்த்தரே நீர் திரும்பியே வாரும்
கோபம் நீங்கி பரிதபியும்
துன்பம் அடைந்த நாட்கள் பதிலாய்
இன்ப மகிழ்ச்சி ஈந்திடுமே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லைமுறையாய் ... ... ... ..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உந்தன் கிரியை ஊழியர்க்கேதான்
உம் மகிமை பிள்ளைகட்கே.
எங்கள் கரத்தின் நற்கிரியைகள்
என்றும் உறுதி செய்தருளு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லைமுறையாய் என்றென்றுமாய்
தேவன் எம் அடைக்கலமானவரே.
தஞ்சம் அவரே திரும்பிடுவோம். (2)
தலைமுறையாய் ... ... ... ..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லைமுறையாய் என்றென்றுமாய்
தேவன் எம் அடைக்கலமானவரே
தஞ்சம் அவரே திரும்பிடுவோம் (2)
தலைமுறையாய் ... ... ... ..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ூமி உலகம் உருவாகுமுன்னே
ஆமிவர் அநாதி பிதா.
நேற்றுக் கழிந்த நாள் போலவர்முன்
நீண்ட ஆயிரம் ஆண்டுகளே.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லைமுறையாய் ... ... ... ..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ாலை முளைத்து பூத்திடும் புல்லே
மாலை நேரம் உலர்ந்திடுதே.
வாழும் மனிதர் நாட்கள் மறையும்
வெள்ளம் போல் எம்மை வாரிக் கொள்வார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லைமுறையாய் ... ... ... ..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உந்தன் முகத்தின் வெளிச்சத்திலே நீர்
எந்தன் பாவம் நிறுத்தினீரே.
தேவ கோபத்தால்; மாயக் கதைபோல்
பாவ வருடங்களைக் கழித்தோ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லைமுறையாய் ... ... ... ..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ங்கள் வாழ்நாள் எழுபது ஆண்டே
எண்பதாண்டோ பெலன் இருந்தால்.
ஞான இதயம் தேவ உணர்வும்;
நாட்கள் எண்ணிட போதித்திடும்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2026-06-15T08:32:23Z</dcterms:created>
  <dcterms:modified xsi:type="dcterms:W3CDTF">2026-06-15T08:32:23Z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