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now I go my way to him that sent me; and none of you asks me, Where go you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because I have said these things unto you, sorrow has filled your heart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evertheless I tell you the truth; It is expedient for you that I go away: for if I go not away, the Comforter will not come unto you; but if I depart, I will send him unto you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evertheless I tell you the truth; It is expedient for you that I go away: for if I go not away, the Comforter will not come unto you; but if I depart, I will send him unto you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hen he has come, he will reprove the world of sin, and of righteousness, and of judgment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hen he has come, he will reprove the world of sin, and of righteousness, and of judgment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Of sin, because they believe not on me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Of righteousness, because I go to my Father, and all of you see me no more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f judgment, because the prince of this world is judge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f judgment, because the prince of this world is judge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se things have I spoken unto you, that all of you should not be offende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 have yet many things to say unto you, but all of you cannot bear them now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 have yet many things to say unto you, but all of you cannot bear them now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when he, the Spirit of truth, has come, he will guide you into all truth: for he shall not speak of himself; but whatsoever he shall hear, that shall he speak: and he will show you things to com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when he, the Spirit of truth, has come, he will guide you into all truth: for he shall not speak of himself; but whatsoever he shall hear, that shall he speak: and he will show you things to come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when he, the Spirit of truth, has come, he will guide you into all truth: for he shall not speak of himself; but whatsoever he shall hear, that shall he speak: and he will show you things to com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He shall glorify me: for he shall receive of mine, and shall show it unto you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things that the Father has are mine: therefore said I, that he shall take of mine, and shall show it unto you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things that the Father has are mine: therefore said I, that he shall take of mine, and shall show it unto you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 little while, and all of you shall not see me: and again, a little while, and all of you shall see me, because I go to the Father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 little while, and all of you shall not see me: and again, a little while, and all of you shall see me, because I go to the Father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y shall put you out of the synagogues: yea, the time comes, that whosoever kills you will think that he does God service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said some of his disciples among themselves, What is this that he says unto us, A little while, and all of you shall not see me: and again, a little while, and all of you shall see me: and, Because I go to the Father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said some of his disciples among themselves, What is this that he says unto us, A little while, and all of you shall not see me: and again, a little while, and all of you shall see me: and, Because I go to the Father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said some of his disciples among themselves, What is this that he says unto us, A little while, and all of you shall not see me: and again, a little while, and all of you shall see me: and, Because I go to the Father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y said therefore, What is this that he says, A little while? we cannot tell what he says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Jesus knew that they were desirous to ask him, and said unto them, Do all of you enquire among yourselves of that I said, A little while, and all of you shall not see me: and again, a little while, and all of you shall see me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Jesus knew that they were desirous to ask him, and said unto them, Do all of you enquire among yourselves of that I said, A little while, and all of you shall not see me: and again, a little while, and all of you shall see me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Jesus knew that they were desirous to ask him, and said unto them, Do all of you enquire among yourselves of that I said, A little while, and all of you shall not see me: and again, a little while, and all of you shall see me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Verily, verily, I say unto you, That all of you shall weep and lament, but the world shall rejoice: and all of you shall be sorrowful, but your sorrow shall be turned into joy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Verily, verily, I say unto you, That all of you shall weep and lament, but the world shall rejoice: and all of you shall be sorrowful, but your sorrow shall be turned into joy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 woman when she is in travail has sorrow, because her hour has come: but as soon as she is delivered of the child, she remembers no more the anguish, for joy that a man is born into the worl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y shall put you out of the synagogues: yea, the time comes, that whosoever kills you will think that he does God service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 woman when she is in travail has sorrow, because her hour has come: but as soon as she is delivered of the child, she remembers no more the anguish, for joy that a man is born into the world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all of you now therefore have sorrow: but I will see you again, and your heart shall rejoice, and your joy no man takes from you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all of you now therefore have sorrow: but I will see you again, and your heart shall rejoice, and your joy no man takes from you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all of you now therefore have sorrow: but I will see you again, and your heart shall rejoice, and your joy no man takes from you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n that day all of you shall ask me nothing. Verily, verily, I say unto you, Whatsoever all of you shall ask the Father in my name, he will give it you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n that day all of you shall ask me nothing. Verily, verily, I say unto you, Whatsoever all of you shall ask the Father in my name, he will give it you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n that day all of you shall ask me nothing. Verily, verily, I say unto you, Whatsoever all of you shall ask the Father in my name, he will give it you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Until now have all of you asked nothing in my name: ask, and all of you shall receive, that your joy may be full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Until now have all of you asked nothing in my name: ask, and all of you shall receive, that your joy may be full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se things have I spoken unto you in proverbs: but the time comes, when I shall no more speak unto you in proverbs, but I shall show you plainly of the Father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se things will they do unto you, because they have not known the Father, nor me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se things have I spoken unto you in proverbs: but the time comes, when I shall no more speak unto you in proverbs, but I shall show you plainly of the Father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t that day all of you shall ask in my name: and I say not unto you, that I will pray the Father for you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t that day all of you shall ask in my name: and I say not unto you, that I will pray the Father for you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Father himself loves you, because all of you have loved me, and have believed that I came out from God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Father himself loves you, because all of you have loved me, and have believed that I came out from God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I came forth from the Father, and am come into the world: again, I leave the world, and go to the Father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I came forth from the Father, and am come into the world: again, I leave the world, and go to the Father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is disciples said unto him, Lo, now speak you plainly, and speak no proverb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is disciples said unto him, Lo, now speak you plainly, and speak no proverb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Now are we sure that you know all things, and need not that any man should ask you: by this we believe that you came forth from Go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these things have I told you, that when the time shall come, all of you may remember that I told you of them. And these things I said not unto you at the beginning, because I was with you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Now are we sure that you know all things, and need not that any man should ask you: by this we believe that you came forth from God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Now are we sure that you know all things, and need not that any man should ask you: by this we believe that you came forth from God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Jesus answered them, Do all of you now believe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ehold, the hour comes, yea, is now come, that all of you shall be scattered, every man to his own, and shall leave me alone: and yet I am not alone, because the Father is with me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ehold, the hour comes, yea, is now come, that all of you shall be scattered, every man to his own, and shall leave me alone: and yet I am not alone, because the Father is with me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se things I have spoken unto you, that in me all of you might have peace. In the world all of you shall have tribulation: but be of good cheer; I have overcome the world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se things I have spoken unto you, that in me all of you might have peace. In the world all of you shall have tribulation: but be of good cheer; I have overcome the world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these things have I told you, that when the time shall come, all of you may remember that I told you of them. And these things I said not unto you at the beginning, because I was with you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these things have I told you, that when the time shall come, all of you may remember that I told you of them. And these things I said not unto you at the beginning, because I was with you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now I go my way to him that sent me; and none of you asks me, Where go you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னைக் கேட்க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நான் இவைகளை உங்களுக்குச் சொன்னதினால் உங்கள் இருதயம் துக்கத்தால் நிறைந்த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ுக்கு உண்மையைச் சொல்லுகிறேன்; நான் போகிறது உங்களுக்குப் பிரயோஜனமாயிருக்கும்;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காதிருந்தால், தேற்றரவாளன் உங்களிடத்தில் வரார்; நான் போவேனேயாகில் அவரை உங்களிடத்திற்கு அனுப்ப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வந்து, பாவத்தைக்குறித்தும், நீதியைக்குறித்தும், நியாயத்தீர்ப்பைக்குறித்தும், உலகத்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ண்டித்து உணர்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என்னை விசுவாசியாதபடியினாலே பாவத்தைக்குறித்த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இனி என்னைக் காணாதபடிக்கு நான் என் பிதாவினிடத்திற்குப் போகிறபடியினாலே நீதியைக்குறித்த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உலகத்தின் அதிபதி நியாயந்தீர்க்கப்பட்டதினாலே நியாயத்தீர்ப்பைக்குறித்தும், கண்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ர்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இடறலடையாதபடிக்கு இவைகளை உங்களுக்குச் சொன்ன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ன்னும் அநேகங்காரியங்களை நான் உங்களுக்குச் சொல்லவேண்டியதாயிருக்கிறது, அவைகளை நீங்கள் இ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ாங்கமாட்ட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ிய ஆவியாகிய அவர் வரும்போது, சகல சத்தியத்திற்குள்ளும் உங்களை நடத்துவார்; அவர் தம்ம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யமாய்ப் பேசாமல், தாம் கேள்விப்பட்டவைகள் யாவையுஞ்சொல்லி, வரப்போகிற காரியங்களை உங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வ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என்னுடையதில் எடுத்து உங்களுக்கு அறிவிப்பதினால் என்னை மகிமைப்படு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தாவினுடையவைகள் யாவும் என்னுடையவைகள்; அதினாலே அவர் என்னுடையதில் எடுத்து உங்களுக்கு அறி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ினிடத்திற்குப் போகிறபடியினால் கொஞ்சக்காலத்திலே என்னைக் காணாதிருப்பீர்கள், மறுப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ஞ்சக்காலத்திலே என்னைக் காண்ப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உங்களை ஜெபஆலயங்களுக்குப் புறம்பாக்குவார்கள்; மேலும் உங்களைக் கொலைசெய்கிறவன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னைக் காணாதிருப்பீர்கள் என்றும், மறுபடியும் கொஞ்சக்காலத்திலே என்னைக் காண்பீர்கள் என்று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ஞ்சக்காலம் என்கிறாரே, இதென்ன? அவர் சொல்லுகிறது இன்னதென்று நமக்கு விளங்கவில்லையே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ஞ்சக்காலத்திலே என்னைக் காணாதிருப்பீர்கள், மறுபடியும் கொஞ்சக்காலத்திலே என்னைக் காண்பீர்கள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ன் சொன்னதைக்குறித்து நீங்கள் உங்களுக்குள்ளே விசாரிக்கிறீர்கள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ெய்யாகவே மெய்யாகவே நான் உங்களுக்குச் சொல்லுகிறேன்: நீங்கள் அழுது புலம்புவீர்கள், உலக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ந்தோஷப்படும்; நீங்கள் துக்கப்படுவீர்கள், ஆனாலும் உங்கள் துக்கம் சந்தோஷமாக மா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யானவளுக்குப் பிரசவகாலம் வந்திருக்கும்போது அவள் துக்கமடைகிறாள்; பிள்ளைபெற்றவுடனே ஒரு மனுஷ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னுக்குத் தொண்டுசெய்கிறவனென்று நினைக்குங் காலம் வ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லகத்தில் பிறந்தானென்கிற சந்தோஷத்தினால் அப்புறம் உபத்திரவத்தை நினைய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போல நீங்களும் இப்பொழுது துக்கமடைந்திருக்கிறீர்கள். நான் மறுபடியும் உங்களைக் காண்ப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ொழுது உங்கள் இருதயம் சந்தோஷப்படும், உங்கள் சந்தோஷத்தை ஒருவனும் உங்களிடத்த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டுத்துப்போடமா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நாளிலே நீங்கள் என்னிடத்தில் ஒன்றுங் கேட்கமாட்டீர்கள். மெய்யாகவே மெய்யாகவே நான் உங்களு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ுகிறேன், நீங்கள் என் நாமத்தினாலே பிதாவினிடத்தில் கேட்டுக்கொள்வதெதுவோ அதை அவர் உங்களுக்க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ர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ுவரைக்கும் நீங்கள் என் நாமத்தினாலே ஒன்றும் கேட்கவில்லை; கேளுங்கள், அப்பொழுது உங்கள் சந்தோ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ாயிருக்கும்படி பெற்றுக்கொள்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ைகளை நான் உவமைகளாய் உங்களுடனே பேசுகிறேன்; காலம் வரும், அப்பொழுது நான் உவமைகளாய் உங்கள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பிதாவையும் என்னையும் அறியாதபடியினால் இவைகளை உங்களுக்குச் செய்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ேசாமல், பிதாவைக்குறித்து வெளிப்படையாக உங்களுக்கு அறிவ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ளில் நீங்கள் என் நாமத்தினாலே வேண்டிக்கொள்வீர்கள். உங்களுக்காகப் பிதாவ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ுக்கொள்வேனென்று உங்களுக்குச் சொல்லவேண்டிய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என்னைச் சிநேகித்து, நான் தேவனிடத்திலிருந்து புறப்பட்டுவந்தேனென்று விசுவாசிக்கிறபடி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தாதாமே உங்களைச் சிநேக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ிதாவினிடத்திலிருந்து புறப்பட்டு உலகத்திலே வந்தேன்; மறுபடியும் உலகத்தைவி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தாவினிடத்திற்குப் போகிற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ுடைய சீஷர்கள் அவரை நோக்கி: இதோ, இப்பொழுது நீர் உவமையாய்ப் பேசாமல், வெளிப்படையாய்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ேசு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ர் எல்லாவற்றையும் அறிந்திருக்கிறீர் என்றும், ஒருவன் உம்மை வினாவ வேண்டுவதில்லையென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 காலம் வரும்போது நான் இவைகளை உங்களுக்குச் சொன்னேனென்று நீங்கள் நினைக்கும்படி இவ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ப்பொழுது அறிந்திருக்கிறோம்; இதினாலே நீர் தேவனிடத்திலிருந்து வந்தீரென்று விசுவாசி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அவர்களுக்குப் பிரதியுத்தரமாக: இப்பொழுது நீங்கள் விசுவாசிக்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ீங்கள் சிதறுண்டு, அவனவன் தன்தன் இடத்துக்குப் போய், என்னைத் தனியே விட்டுவிடுங்காலம் வ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ு இப்பொழுது வந்திருக்கிறது; ஆனாலும் நான் தனித்திரேன், பிதா என்னுடனேகூட இ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்னிடத்தில் உங்களுக்குச் சமாதானம் உண்டாயிருக்கும் பொருட்டு இவைகளை உங்களுக்குச் சொன்ன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லகத்தில் உங்களுக்கு உபத்திரவம் உண்டு, ஆனாலும் திடன்கொள்ளுங்கள்; நான் உலகத்தை ஜெயித்த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ுக்குச் சொல்லியிருக்கிறேன்; நான் உங்களுடனேகூட இருந்தபடியினால் ஆரம்பத்திலே இவைகளை உங்களு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ான் என்னை அனுப்பினவரிடத்திற்குப் போகிறேன்; எங்கே போகிறீரென்று உங்களில் ஒருவ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2026-09-16T23:21:48Z</dcterms:created>
  <dcterms:modified xsi:type="dcterms:W3CDTF">2026-09-16T23:21:48Z</dcterms:modified>
  <dc:title>யோவான்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