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ிய ஆவியாகிய அவர் வரும்போது, சகல சத்தியத்திற்குள்ளும் உங்களை நடத்துவார்; அவர் தம்முடைய சுயமாய்ப் பேசாமல், தாம் கேள்விப்பட்டவைகள் யாவையுஞ்சொல்லி, வரப்போகிற காரியங்களை உங்களுக்கு அறிவி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என்னுடையதில் எடுத்து உங்களுக்கு அறிவிப்பதினால் என்னை மகிமைப்படுத்த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தாவினுடையவைகள் யாவும் என்னுடையவைகள்; அதினாலே அவர் என்னுடையதில் எடுத்து உங்களுக்கு அறிவிப்பார் என்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தாவினுடையவைகள் யாவும் என்னுடையவைகள்; அதினாலே அவர் என்னுடையதில் எடுத்து உங்களுக்கு அறிவிப்பார் என்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ினிடத்திற்குப் போகிறபடியினால் கொஞ்சக்காலத்திலே என்னைக் காணாதிருப்பீர்கள், மறுபடியும் கொஞ்சக்காலத்திலே என்னைக் காண்பீர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 என்னைக் காணாதிருப்பீர்கள் என்றும், மறுபடியும் கொஞ்சக்காலத்திலே என்னைக் காண்பீர்கள் என்றும் அவர் 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 என்னைக் காணாதிருப்பீர்கள் என்றும், மறுபடியும் கொஞ்சக்காலத்திலே என்னைக் காண்பீர்கள் என்றும் அவர் 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 என்னைக் காணாதிருப்பீர்கள் என்றும், மறுபடியும் கொஞ்சக்காலத்திலே என்னைக் காண்பீர்கள் என்றும் அவர் 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ஞ்சக்காலம் என்கிறாரே, இதென்ன? அவர் சொல்லுகிறது இன்னதென்று நமக்கு விளங்கவில்லையே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ஞ்சக்காலம் என்கிறாரே, இதென்ன? அவர் சொல்லுகிறது இன்னதென்று நமக்கு விளங்கவில்லையே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வந்து, பாவத்தைக்குறித்தும், நீதியைக்குறித்தும், நியாயத்தீர்ப்பைக்குறித்தும், உலகத்தைக் கண்டித்து உணர்த்த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 கொஞ்சக்காலத்திலே என்னைக் காணாதிருப்பீர்கள், மறுபடியும் கொஞ்சக்காலத்திலே என்னைக் காண்பீர்கள் என்று நான் சொன்னதைக்குறித்து நீங்கள் உங்களுக்குள்ளே விசாரிக்கிறீர்கள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 கொஞ்சக்காலத்திலே என்னைக் காணாதிருப்பீர்கள், மறுபடியும் கொஞ்சக்காலத்திலே என்னைக் காண்பீர்கள் என்று நான் சொன்னதைக்குறித்து நீங்கள் உங்களுக்குள்ளே விசாரிக்கிறீர்கள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 கொஞ்சக்காலத்திலே என்னைக் காணாதிருப்பீர்கள், மறுபடியும் கொஞ்சக்காலத்திலே என்னைக் காண்பீர்கள் என்று நான் சொன்னதைக்குறித்து நீங்கள் உங்களுக்குள்ளே விசாரிக்கிறீர்கள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ெய்யாகவே மெய்யாகவே நான் உங்களுக்குச் சொல்லுகிறேன்: நீங்கள் அழுது புலம்புவீர்கள், உலகமோ சந்தோஷப்படும்; நீங்கள் துக்கப்படுவீர்கள், ஆனாலும் உங்கள் துக்கம் சந்தோஷமாக மாற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ெய்யாகவே மெய்யாகவே நான் உங்களுக்குச் சொல்லுகிறேன்: நீங்கள் அழுது புலம்புவீர்கள், உலகமோ சந்தோஷப்படும்; நீங்கள் துக்கப்படுவீர்கள், ஆனாலும் உங்கள் துக்கம் சந்தோஷமாக மாற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யானவளுக்குப் பிரசவகாலம் வந்திருக்கும்போது அவள் துக்கமடைகிறாள்; பிள்ளைபெற்றவுடனே ஒரு மனுஷன் உலகத்தில் பிறந்தானென்கிற சந்தோஷத்தினால் அப்புறம் உபத்திரவத்தை நினைய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யானவளுக்குப் பிரசவகாலம் வந்திருக்கும்போது அவள் துக்கமடைகிறாள்; பிள்ளைபெற்றவுடனே ஒரு மனுஷன் உலகத்தில் பிறந்தானென்கிற சந்தோஷத்தினால் அப்புறம் உபத்திரவத்தை நினைய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போல நீங்களும் இப்பொழுது துக்கமடைந்திருக்கிறீர்கள். நான் மறுபடியும் உங்களைக் காண்பேன், அப்பொழுது உங்கள் இருதயம் சந்தோஷப்படும், உங்கள் சந்தோஷத்தை ஒருவனும் உங்களிடத்திலிருந்து எடுத்துப்போடமா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போல நீங்களும் இப்பொழுது துக்கமடைந்திருக்கிறீர்கள். நான் மறுபடியும் உங்களைக் காண்பேன், அப்பொழுது உங்கள் இருதயம் சந்தோஷப்படும், உங்கள் சந்தோஷத்தை ஒருவனும் உங்களிடத்திலிருந்து எடுத்துப்போடமா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நாளிலே நீங்கள் என்னிடத்தில் ஒன்றுங் கேட்கமாட்டீர்கள். மெய்யாகவே மெய்யாகவே நான் உங்களுக்குச் சொல்லுகிறேன், நீங்கள் என் நாமத்தினாலே பிதாவினிடத்தில் கேட்டுக்கொள்வதெதுவோ அதை அவர் உங்களுக்குத் தர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வந்து, பாவத்தைக்குறித்தும், நீதியைக்குறித்தும், நியாயத்தீர்ப்பைக்குறித்தும், உலகத்தைக் கண்டித்து உணர்த்துவ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நாளிலே நீங்கள் என்னிடத்தில் ஒன்றுங் கேட்கமாட்டீர்கள். மெய்யாகவே மெய்யாகவே நான் உங்களுக்குச் சொல்லுகிறேன், நீங்கள் என் நாமத்தினாலே பிதாவினிடத்தில் கேட்டுக்கொள்வதெதுவோ அதை அவர் உங்களுக்குத் தருவ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ுவரைக்கும் நீங்கள் என் நாமத்தினாலே ஒன்றும் கேட்கவில்லை; கேளுங்கள், அப்பொழுது உங்கள் சந்தோஷம் நிறைவாயிருக்கும்படி பெற்றுக்கொள்வ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ுவரைக்கும் நீங்கள் என் நாமத்தினாலே ஒன்றும் கேட்கவில்லை; கேளுங்கள், அப்பொழுது உங்கள் சந்தோஷம் நிறைவாயிருக்கும்படி பெற்றுக்கொள்வ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ைகளை நான் உவமைகளாய் உங்களுடனே பேசுகிறேன்; காலம் வரும், அப்பொழுது நான் உவமைகளாய் உங்களுடனே பேசாமல், பிதாவைக்குறித்து வெளிப்படையாக உங்களுக்கு அறிவிப்ப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ைகளை நான் உவமைகளாய் உங்களுடனே பேசுகிறேன்; காலம் வரும், அப்பொழுது நான் உவமைகளாய் உங்களுடனே பேசாமல், பிதாவைக்குறித்து வெளிப்படையாக உங்களுக்கு அறிவிப்ப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ளில் நீங்கள் என் நாமத்தினாலே வேண்டிக்கொள்வீர்கள். உங்களுக்காகப் பிதாவை நான் கேட்டுக்கொள்வேனென்று உங்களுக்குச் சொல்லவேண்டிய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ளில் நீங்கள் என் நாமத்தினாலே வேண்டிக்கொள்வீர்கள். உங்களுக்காகப் பிதாவை நான் கேட்டுக்கொள்வேனென்று உங்களுக்குச் சொல்லவேண்டியத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என்னைச் சிநேகித்து, நான் தேவனிடத்திலிருந்து புறப்பட்டுவந்தேனென்று விசுவாசிக்கிறபடியினால் பிதாதாமே உங்களைச் சிநேகி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என்னைச் சிநேகித்து, நான் தேவனிடத்திலிருந்து புறப்பட்டுவந்தேனென்று விசுவாசிக்கிறபடியினால் பிதாதாமே உங்களைச் சிநேகி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ிதாவினிடத்திலிருந்து புறப்பட்டு உலகத்திலே வந்தேன்; மறுபடியும் உலகத்தைவிட்டு பிதாவினிடத்திற்குப் போகிற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என்னை விசுவாசியாதபடியினாலே பாவத்தைக்குறித்த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இடறலடையாதபடிக்கு இவைகளை உங்களுக்குச் சொன்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உங்களை ஜெபஆலயங்களுக்குப் புறம்பாக்குவார்கள்; மேலும் உங்களைக் கொலைசெய்கிறவன் தான் தேவனுக்குத் தொண்டுசெய்கிறவனென்று நினைக்குங் காலம் வர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உங்களை ஜெபஆலயங்களுக்குப் புறம்பாக்குவார்கள்; மேலும் உங்களைக் கொலைசெய்கிறவன் தான் தேவனுக்குத் தொண்டுசெய்கிறவனென்று நினைக்குங் காலம் வர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ுடைய சீஷர்கள் அவரை நோக்கி: இதோ, இப்பொழுது நீர் உவமையாய்ப் பேசாமல், வெளிப்படையாய்ப் பேசுகிறீ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ர் எல்லாவற்றையும் அறிந்திருக்கிறீர் என்றும், ஒருவன் உம்மை வினாவ வேண்டுவதில்லையென்றும், இப்பொழுது அறிந்திருக்கிறோம்; இதினாலே நீர் தேவனிடத்திலிருந்து வந்தீரென்று விசுவாசிக்கிறோம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ர் எல்லாவற்றையும் அறிந்திருக்கிறீர் என்றும், ஒருவன் உம்மை வினாவ வேண்டுவதில்லையென்றும், இப்பொழுது அறிந்திருக்கிறோம்; இதினாலே நீர் தேவனிடத்திலிருந்து வந்தீரென்று விசுவாசிக்கிறோம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அவர்களுக்குப் பிரதியுத்தரமாக: இப்பொழுது நீங்கள் விசுவாசிக்கிற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ீங்கள் சிதறுண்டு, அவனவன் தன்தன் இடத்துக்குப் போய், என்னைத் தனியே விட்டுவிடுங்காலம் வரும்; அது இப்பொழுது வந்திருக்கிறது; ஆனாலும் நான் தனித்திரேன், பிதா என்னுடனேகூட இருக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ீங்கள் சிதறுண்டு, அவனவன் தன்தன் இடத்துக்குப் போய், என்னைத் தனியே விட்டுவிடுங்காலம் வரும்; அது இப்பொழுது வந்திருக்கிறது; ஆனாலும் நான் தனித்திரேன், பிதா என்னுடனேகூட இருக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்னிடத்தில் உங்களுக்குச் சமாதானம் உண்டாயிருக்கும் பொருட்டு இவைகளை உங்களுக்குச் சொன்னேன். உலகத்தில் உங்களுக்கு உபத்திரவம் உண்டு, ஆனாலும் திடன்கொள்ளுங்கள்; நான் உலகத்தை ஜெயித்த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இனி என்னைக் காணாதபடிக்கு நான் என் பிதாவினிடத்திற்குப் போகிறபடியினாலே நீதியைக்குறித்த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்னிடத்தில் உங்களுக்குச் சமாதானம் உண்டாயிருக்கும் பொருட்டு இவைகளை உங்களுக்குச் சொன்னேன். உலகத்தில் உங்களுக்கு உபத்திரவம் உண்டு, ஆனாலும் திடன்கொள்ளுங்கள்; நான் உலகத்தை ஜெயித்தே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பிதாவையும் என்னையும் அறியாதபடியினால் இவைகளை உங்களுக்குச் செய்வ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 காலம் வரும்போது நான் இவைகளை உங்களுக்குச் சொன்னேனென்று நீங்கள் நினைக்கும்படி இவைகளை உங்களுக்குச் சொல்லியிருக்கிறேன்; நான் உங்களுடனேகூட இருந்தபடியினால் ஆரம்பத்திலே இவைகளை உங்களுக்குச் சொல்ல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 காலம் வரும்போது நான் இவைகளை உங்களுக்குச் சொன்னேனென்று நீங்கள் நினைக்கும்படி இவைகளை உங்களுக்குச் சொல்லியிருக்கிறேன்; நான் உங்களுடனேகூட இருந்தபடியினால் ஆரம்பத்திலே இவைகளை உங்களுக்குச் சொல்ல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 காலம் வரும்போது நான் இவைகளை உங்களுக்குச் சொன்னேனென்று நீங்கள் நினைக்கும்படி இவைகளை உங்களுக்குச் சொல்லியிருக்கிறேன்; நான் உங்களுடனேகூட இருந்தபடியினால் ஆரம்பத்திலே இவைகளை உங்களுக்குச் சொல்லவ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ான் என்னை அனுப்பினவரிடத்திற்குப் போகிறேன்; எங்கே போகிறீரென்று உங்களில் ஒருவனும் என்னைக் கேட்கவ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ான் என்னை அனுப்பினவரிடத்திற்குப் போகிறேன்; எங்கே போகிறீரென்று உங்களில் ஒருவனும் என்னைக் கேட்க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நான் இவைகளை உங்களுக்குச் சொன்னதினால் உங்கள் இருதயம் துக்கத்தால் நிறைந்திருக்கிற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ுக்கு உண்மையைச் சொல்லுகிறேன்; நான் போகிறது உங்களுக்குப் பிரயோஜனமாயிருக்கும்; நான் போகாதிருந்தால், தேற்றரவாளன் உங்களிடத்தில் வரார்; நான் போவேனேயாகில் அவரை உங்களிடத்திற்கு அனுப்புவ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ுக்கு உண்மையைச் சொல்லுகிறேன்; நான் போகிறது உங்களுக்குப் பிரயோஜனமாயிருக்கும்; நான் போகாதிருந்தால், தேற்றரவாளன் உங்களிடத்தில் வரார்; நான் போவேனேயாகில் அவரை உங்களிடத்திற்கு அனுப்ப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உலகத்தின் அதிபதி நியாயந்தீர்க்கப்பட்டதினாலே நியாயத்தீர்ப்பைக்குறித்தும், கண்டித்து உணர்த்த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ன்னும் அநேகங்காரியங்களை நான் உங்களுக்குச் சொல்லவேண்டியதாயிருக்கிறது, அவைகளை நீங்கள் இப்பொழுது தாங்கமாட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ன்னும் அநேகங்காரியங்களை நான் உங்களுக்குச் சொல்லவேண்டியதாயிருக்கிறது, அவைகளை நீங்கள் இப்பொழுது தாங்கமாட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ிய ஆவியாகிய அவர் வரும்போது, சகல சத்தியத்திற்குள்ளும் உங்களை நடத்துவார்; அவர் தம்முடைய சுயமாய்ப் பேசாமல், தாம் கேள்விப்பட்டவைகள் யாவையுஞ்சொல்லி, வரப்போகிற காரியங்களை உங்களுக்கு அறிவிப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ন না, কিন্তু তিনি যা শোনেন তাই বলেন, আর আগামী দিনে কি ঘটতে চলেছে তা তিনি তোমাদের কাছে বল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িনি আমাকে মহিমান্বিত করবেন, কারণ আমি যা বলি তাই তিনি গ্রহণ করবেন এবং তোমাদের তা বল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া কিছু পিতার, তা আমার৷ এই কারণেই আমি বলেছি য়ে সত্যের আত্মা আমার নিকট থেকে সবই গ্রহণ করব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তা বল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আর একটু পরে তোমরা আমাকে আর দেখতে পাবে না৷ অল্প একটু পরে আবার আমাকে দেখতে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তাঁর শিষ্যদের মধ্যে কয়েকজন পরস্পরকে বলল, ‘উনি আমাদের কি বলতে চাইছেন, ‘কিছু পরে তোমরা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াবে না, কিছু পরে তোমরা আবার আমায় দেখতে পাবে৷’ এ কথারই বা অর্থ কি, ‘কারণ আমি পিত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ি’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ঁরা আরও বললেন, ‘তিনি ‘অল্প কিছুকাল পরে’ বলতে কি বোঝাতে চাইছেন? তিনি কি বলছেন, আমরা কিছুই বুঝ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ছি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খন সেই সাহায্যকারী আসবেন তখন তিনি পাপ, ন্যায়পরায়ণতা ও বিচার সম্পর্কে জগতের মানুষকে চেত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া তাঁকে কি জিজ্ঞেস করতে চান তা যীশু বুঝতে পারলেন৷ তাই তিনি তাঁদের বললেন, ‘যখন আমি বললা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অল্প কিছু পরে তোমরা আমায় দেখতে পাবে না, আবার অল্প কিছু পরে আবার আমায় দেখতে পাবে,’ এর দ্বারা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বোঝাতে চাইছি এই নিয়েই কি পরস্পরের মধ্যে আলোচনা করছ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ি তোমাদের সত্যি বলছি, তোমরা কাঁদবে, ব্যথিত হবে, কিন্তু জগত সংসার তাতে আনন্দিত হবে৷ তোমরা দুঃ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রাক্রান্ত হবে, কিন্তু তোমাদের দুঃখ আনন্দে পরিণত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্ত্রীলোক সন্তান প্রসবের সময় কষ্ট পায়, কারণ তখন তার প্রসব বেদনার সময়; কিন্তু যখন সে সন্ত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ব করে, তখন সে তার কষ্টের কথা ভুলে যায়, জগতে একজন জন্মগ্রহণ করল জেনে সে আনন্দিত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ঠিক সেই রকম, তোমরাও এখন দুঃখ পাচ্ছ, কিন্তু আমি তোমাদের আবার দেখা দেব, আর তোমাদের হৃদয়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ন্দে ভরে যাবে৷ তোমাদের সেই আনন্দ কেউ তোমাদের কাছ থেকে কেড়ে নিতে পা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দিন তোমরা আমার কাছে কিছু চাইবে না৷ আমি তোমাদের সত্যি বলছি, তোমরা আমার নামে যদি পিতার কাছে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ও, তিনি তোমাদের তা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 পর্যন্ত তোমরা আমার নামে কিছু চাও নি৷ তোমরা চাও, তাহলে তোমরা পাবে৷ তোমাদের আনন্দ তখন পূর্ণত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র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‘আমি হেঁযালি করে তোমাদের এসব বলেছিলাম৷ সময় আসছে যখন আমি আর হেঁযালি করে তোমাদের কিছু বলব না, বর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 বিষয় সরল ভাষায় তোমাদের কাছে ব্যক্ত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েই দিন যা চাইবার তা তোমরা আমার নামেই চাইবে, আর আমি তোমাদের বলছি না য়ে আমি তোমাদের হয়ে পি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চাই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না, পিতা নিজেই তোমাদের ভালবাসেন, কারণ তোমরা আমায় ভালবেসেছ এবং তোমরা বিশ্বাস কর য়ে আমি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 থেকে এস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আমি পিতার কাছ থেকে এই জগতে এসেছি, এখন আমি এ জগত ছেড়ে আবার পিতার কাছে ফিরে যাচ্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িনি পাপ সম্পর্কে চেতনা দেবেন কারণ তারা আমাতে বিশ্বাস ক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‘আমি তোমাদের এসব বলছি যাতে তোমরা তোমাদের বিশ্বাস ত্যাগ না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া তোমাদের সমাজ-গৃহ থেকে বহিষ্কৃত করবে৷ বলতে কি এমন সময় আসছে, যখন তারা তোমাদের হত্যা করে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য়ে তারা ঈশ্বরের সেবা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ঁর শিষ্যরা বললেন, ‘দেখুন, এখন আপনি স্পষ্টভাবে বলছেন, কোনরকম হেঁযালি করে বলছ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খন আমরা বুঝলাম য়ে আপনি সব কিছুই জানেন৷ কোন ব্যক্তি প্রশ্ন করার আগেই আপনি তার উত্তর দি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জন্যই আমরা বিশ্বাস করি য়ে আপনি ঈশ্বরের কাছ থেকে এসে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ীশু তাঁদের বললেন, ‘তাহলে তোমরা এখন বিশ্বাস করছ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শোন, সময় আসছে, বলতে কি এসে পড়েছে, যখন তোমরা বিচ্ছিন্ন হয়ে য়ে যার নিজের জায়গায় চলে যাবে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একা ফেলে পালাবে, তবু আমি একা নই, কারণ পিতা আমার সঙ্গ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‘আমি তোমাদের এসব কথা বললাম যাতে তোমরা আমার মধ্যে শান্তি পাও৷ জগতে তোমরা কষ্ট পাবে, কিন্তু সাহস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ন্যায়পরায়ণতা সম্পর্কে বোঝাবেন কারণ এখন আমি পিতার কাছে যাচ্ছি, আর তোমরা আমায় দেখতে পা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ও! আমিই জগতকে জয় করেছ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া এরূপ কাজ করবে কারণ তারা না জানে আমাকে, না জানে পিত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আমি তোমাদের এসব কথা বললাম, য়েন এসব ঘটবার সময় আসলে তোমরা মনে করতে পার য়ে, 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ব বিষয়ে আগেই সতর্ক করে দিয়েছিলাম৷‘শুরুতেই আমি তোমাদের এসব কথা বলিনি, কারণ আমি তোমা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ছ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যিনি আমায় পাঠিয়েছেন এখন আমি তাঁর কাছে ফিরে যাচ্ছি, আর তোমাদের কেউ জিজ্ঞেস করছ না, ‘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থায় যাচ্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খন আমি তোমাদের এসব কথা বললাম, তাই তোমাদের অন্তর দুঃখে ভরে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আমি তোমাদের সত্যি বলছি; আমার যাওযা তোমাদের পক্ষে ভাল, কারণ আমি যদি না যাই তাহল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কারী তোমাদের কাছে আসবেন না৷ কিন্তু আমি যদি যাই তাহলে আমি তাঁকে তোমাদের কাছে পাঠিয়ে দে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বিচার সম্বন্ধে চেতনা দেবেন কারণ এই জগতের য়ে শাসক তার বিচার হয়ে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‘তোমাদের বলবার মতো আমার এখনও অনেক কথা আছে; কিন্তু সেগুলো তোমাদের গ্রহণ করার পক্ষে এখন অতিরিক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ত্যের আত্মা যখন আসবেন, তখন তিনি সকল সত্যের মধ্যে তোমাদের পরিচালিত করবেন৷ তিনি নিজে থেকে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2026-08-01T11:08:20Z</dcterms:created>
  <dcterms:modified xsi:type="dcterms:W3CDTF">2026-08-01T11:08:20Z</dcterms:modified>
  <dc:title>யோவான்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