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ல்லை இனி வருத்த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ோக்கியம் என் வாழ்விலே-4 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யே ஓ மகிழ்ச்ச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ுகையில்லை இனி அலர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தல்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ல்லை இனி கவல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நாம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இயேசுவை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மென்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மென் அல்லேலூயா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ே இனி சந்தோஷ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் என் வாழ்விNலே -4 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க்கமில்லை இனி துயர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்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2026-07-25T10:24:32Z</dcterms:created>
  <dcterms:modified xsi:type="dcterms:W3CDTF">2026-07-25T10:24:32Z</dcterms:modified>
  <dc:title>துதிப் பாடல்கள் : 1096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