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ையிலே உன் விதையை விதை; மாலையிலே உன் கையை நெகிழவிடாதே; அதுவோ, இதுவோ, எது வாய்க்குமோ என்றும், இரண்டும் சரியாய்ப் பயன்படுமோ என்றும் நீ அறியாய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ச்சம் இன்பமும், சூரியனைக் காண்பது கண்களுக்குப் பிரியமுமாம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அநேக வருஷம் ஜீவித்து, அவைகளிலெல்லாம் மகிழ்ச்சியாயிருந்தாலும், அவன் இருளின் நாட்களையும் நினைக்கவேண்டும்; அவைகள் அநேகமாயிருக்கும்; வந்து சம்பவிப்பதெல்லாம் மாயைய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அநேக வருஷம் ஜீவித்து, அவைகளிலெல்லாம் மகிழ்ச்சியாயிருந்தாலும், அவன் இருளின் நாட்களையும் நினைக்கவேண்டும்; அவைகள் அநேகமாயிருக்கும்; வந்து சம்பவிப்பதெல்லாம் மாயைய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லிபனே! உன் இளமையிலே சந்தோஷப்படு, உன் வாலிப நாட்களிலே உன் இருதயம் உன்னைப் பூரிப்பாக்கட்டும்; உன் நெஞ்சின் வழிகளிலும், உன் கண்ணின் காட்சிகளிலும் நட; ஆனாலும் இவையெல்லாவற்றினிமித்தமும் தேவன் உன்னை நியாயத்திலே கொண்டுவந்து நிறுத்துவார் என்று அற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இருதயத்திலிருந்து சஞ்சலத்தையும், உன் மாம்சத்திலிருந்து தீங்கையும் நீக்கிப்போடு; இளவயதும் வாலிபமும் மாய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இருதயத்திலிருந்து சஞ்சலத்தையும், உன் மாம்சத்திலிருந்து தீங்கையும் நீக்கிப்போடு; இளவயதும் வாலிபமும் மாயைய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ஆகாரத்தைத் தண்ணீர்கள்மேல் போடு; அநேக நாட்களுக்குப் பின்பு அதின் பலனைக் காண்ப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ழுபேருக்கும் எட்டுபேருக்கும் பங்கிட்டுக்கொடு; பூமியின்மேல் என்ன ஆபத்து நேரிடுமோ உனக்குத் தெரிய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கங்கள் நிறைந்திருந்தால் மழையைப் பூமியின்மேல் பொழியும்; மரமானது தெற்கே விழுந்தாலும் வடக்கே விழுந்தாலும், விழுந்த இடத்திலேயே மரம் கிட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கங்கள் நிறைந்திருந்தால் மழையைப் பூமியின்மேல் பொழியும்; மரமானது தெற்கே விழுந்தாலும் வடக்கே விழுந்தாலும், விழுந்த இடத்திலேயே மரம் கிட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ற்றைக் கவனிக்கிறவன் விதைக்கமாட்டான்; மேகங்களை நோக்குகிறவன் அறுக்கமா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வியின் வழி இன்னதென்றும், கர்ப்பவதியின் வயிற்றில் எலும்புகள் உருவாகும் விதம் இன்னதென்றும் நீ அறியாதிருக்கிறதுபோலவே, எல்லாவற்றையும் செய்கிற தேவனுடைய செயல்களையும் நீ அறிய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வியின் வழி இன்னதென்றும், கர்ப்பவதியின் வயிற்றில் எலும்புகள் உருவாகும் விதம் இன்னதென்றும் நீ அறியாதிருக்கிறதுபோலவே, எல்லாவற்றையும் செய்கிற தேவனுடைய செயல்களையும் நீ அறிய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ையிலே உன் விதையை விதை; மாலையிலே உன் கையை நெகிழவிடாதே; அதுவோ, இதுவோ, எது வாய்க்குமோ என்றும், இரண்டும் சரியாய்ப் பயன்படுமோ என்றும் நீ அறியாய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ఫలించునో లేక రెండును సరిసమానముగా ఎదుగునో నీ వెరు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వెలుగు మనోహరమైనది, సూర్యుని చూచుట కన్నుల కింపుగా న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ఒకడు చాలా సంవత్సరములు బ్రదికినయెడల చీకటిగల దినములు అనేకములు వచ్చునని యెరిగియుండి త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్రదుకుదినములన్నియు సంతోష ముగా ఉండవలెను, రాబోవునదంతయు వ్య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¸°వనుడా, నీ ¸°వనమందు సంతోషపడుము, నీ ¸°వనకాలమందు నీ హృదయము సంతుష్టిగా ఉండ నిమ్ము,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రికచొప్పునను నీ దృష్టియొక్క యిష్టము చొప్పునను ప్రవర్తింపుము; అయితే వీటన్నిటి నిబట్టి దేవుడ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పులోనికి తెచ్చునని జ్ఞాపక ముంచుకొన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లేతవయస్సును నడిప్రాయమును గతించిపోవునవి గనుక నీహృదయములోనుండి వ్యాకులమును తొలగించుకొనుము,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హమును చెరుపుదాని తొలగిం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ీ ఆహారమును నీళ్లమీద వేయుము,చాలా దినము... లైన తరువాత అది నీకు క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ఏడుగురికిని ఎనమండు గురికిని భాగము పంచిపెట్టుము, భూమిమీద ఏమి కీడు జరుగునో నీవెరు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ేఘములు వర్షముతో నిండి యుండగా అవి భూమిమీద దాని పోయును; మ్రాను దక్షిణముగా పడినను ఉత్తరముగా పడ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పడిన చోటనే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గాలిని గురుతు పట్టువాడు విత్తడు, మేఘములను కనిపెట్టువాడు కోయ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చూలాలి గర్బ éమందు ఎముకలు ఏరీతిగా ఎదుగునది నీకు తెలియదు, గాలి యే త్రోవను వచ్చునో నీవెరుగవ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ాగునే సమస్తమును జరిగించు దేవుని క్రియలను నీవెరు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ఉదయమందు విత్తనమును విత్తుము, అస్తమయమందును నీ చేయి వెనుక తియ్యక విత్తుము, అది ఫలించునో యి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2026-09-07T03:55:44Z</dcterms:created>
  <dcterms:modified xsi:type="dcterms:W3CDTF">2026-09-07T03:55:44Z</dcterms:modified>
  <dc:title>ప్రసంగి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