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ம்முடைய இரட்சகராகிய தேவனுடைய தயையும் மனுஷர்மேலுள்ள அன்பும் பிரசன்னமானபோ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செய்த நீதியின் கிரியைகளினிமித்தம் அவர் நம்மை இரட்சியாமல், தமது இரக்கத்தின்படியே, மறுஜென்ம முழுக்கினாலும், பரிசுத்த ஆவியினுடைய புதிதாக்குதலினாலும் நம்மை இரட்சித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செய்த நீதியின் கிரியைகளினிமித்தம் அவர் நம்மை இரட்சியாமல், தமது இரக்கத்தின்படியே, மறுஜென்ம முழுக்கினாலும், பரிசுத்த ஆவியினுடைய புதிதாக்குதலினாலும் நம்மை இரட்சித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மது கிருபையினாலே நாம் நீதிமான்களாக்கப்பட்டு, நித்திய ஜீவனுண்டாகும் என்கிற நம்பிக்கையின்படி சுதந்தரமாகத்தக்கதாக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மது இரட்சகராகிய இயேசுகிறிஸ்து மூலமாய், அந்தப் பரிசுத்தாவியை நம்மேல் சம்பூரணமாய்ப் பொழிந்தருள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உண்மையுள்ளது; தேவனிடத்தில் விசுவாசமானவர்கள் நற்கிரியைகளைச் செய்ய ஜாக்கிரதையாயிருக்கும்படி நீ இவைகளைக்குறித்துத் திட்டமாய்ப் போதிக்கவேண்டுமென்று விரும்புகிறேன்; இவைகளே நன்மையும் மனுஷருக்குப் பிரயோஜனமுமானவை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உண்மையுள்ளது; தேவனிடத்தில் விசுவாசமானவர்கள் நற்கிரியைகளைச் செய்ய ஜாக்கிரதையாயிருக்கும்படி நீ இவைகளைக்குறித்துத் திட்டமாய்ப் போதிக்கவேண்டுமென்று விரும்புகிறேன்; இவைகளே நன்மையும் மனுஷருக்குப் பிரயோஜனமுமானவை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உண்மையுள்ளது; தேவனிடத்தில் விசுவாசமானவர்கள் நற்கிரியைகளைச் செய்ய ஜாக்கிரதையாயிருக்கும்படி நீ இவைகளைக்குறித்துத் திட்டமாய்ப் போதிக்கவேண்டுமென்று விரும்புகிறேன்; இவைகளே நன்மையும் மனுஷருக்குப் பிரயோஜனமுமானவை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ீனமான தர்க்கங்களையும் வம்சவரலாறுகளையும், சண்டைகளையும், நியாயப்பிரமாணத்தைக்குறித்து உண்டாகிற வாக்குவாதங்களையும் விட்டு விலகு; அவைகள் அப்பிரயோஜனமும் வீணும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ோடிருக்கிற யாவரும் உனக்கு வாழ்த்துதல் சொல்லுகிறார்கள். விசுவாசத்திலே நம்மைச் சிநேகிக்கிறவர்களுக்கு வாழ்த்துதல் சொல்லு. கிருபையானது உங்களனைவரோடுங்கூட இருப்பதாக. ஆமெ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ீனமான தர்க்கங்களையும் வம்சவரலாறுகளையும், சண்டைகளையும், நியாயப்பிரமாணத்தைக்குறித்து உண்டாகிற வாக்குவாதங்களையும் விட்டு விலகு; அவைகள் அப்பிரயோஜனமும் வீணும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தப்புரட்டனாயிருக்கிற ஒருவனுக்கு நீ இரண்டொருதரம் புத்தி சொன்னபின்பு அவனைவிட்டு விலக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ப்பட்டவன் நிலை தவறி, தன்னிலேதானே ஆக்கினைத்தீர்ப்புடையவனாய்ப் பாவஞ்செய்கிறவனென்று அறிந்திருக்கிறாய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ர்த்தெமாவையாவது தீகிக்குவையாவது உன்னிடத்தில் அனுப்பும்போது நீ நிக்கொப்போலிக்கு என்னிடத்தில் வர ஜாக்கிரதைப்படு; மாரிகாலத்திலே அங்கே தங்கும்படி தீர்மானித்திருக்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ர்த்தெமாவையாவது தீகிக்குவையாவது உன்னிடத்தில் அனுப்பும்போது நீ நிக்கொப்போலிக்கு என்னிடத்தில் வர ஜாக்கிரதைப்படு; மாரிகாலத்திலே அங்கே தங்கும்படி தீர்மானித்திருக்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சாஸ்திரியாகிய சேனாவுக்கும் அப்பொல்லோவுக்கும் ஒரு குறைவுமில்லாதபடிக்கு அவர்களை ஜாக்கிரதையாய் விசாரித்து வழிவிட்டனுப்ப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சாஸ்திரியாகிய சேனாவுக்கும் அப்பொல்லோவுக்கும் ஒரு குறைவுமில்லாதபடிக்கு அவர்களை ஜாக்கிரதையாய் விசாரித்து வழிவிட்டனுப்ப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வர்களும் கனியற்றவர்களாயிராதபடி குறைவுகளை நீக்குகிறதற்கேதுவாக நற்கிரியைகளைச் செய்யப்பழகட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வர்களும் கனியற்றவர்களாயிராதபடி குறைவுகளை நீக்குகிறதற்கேதுவாக நற்கிரியைகளைச் செய்யப்பழகட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ோடிருக்கிற யாவரும் உனக்கு வாழ்த்துதல் சொல்லுகிறார்கள். விசுவாசத்திலே நம்மைச் சிநேகிக்கிறவர்களுக்கு வாழ்த்துதல் சொல்லு. கிருபையானது உங்களனைவரோடுங்கூட இ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ுரைத்தனங்களுக்கும் அதிகாரங்களுக்கும் கீழ்ப்படிந்து அடங்கியிருக்கவும், சகலவிதமான நற்கிரியைகளையும் செய்ய ஆயத்தமாயிருக்கவ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ுரைத்தனங்களுக்கும் அதிகாரங்களுக்கும் கீழ்ப்படிந்து அடங்கியிருக்கவும், சகலவிதமான நற்கிரியைகளையும் செய்ய ஆயத்தமாயிருக்கவ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ையும் தூஷியாமலும், சண்டை பண்ணாமலும், பொறுமையுள்ளவர்களாய் எல்லா மனுஷருக்கும் சாந்தகுணத்தைக் காண்பிக்கவும் அவர்களுக்கு நினைப்பூட்ட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ையும் தூஷியாமலும், சண்டை பண்ணாமலும், பொறுமையுள்ளவர்களாய் எல்லா மனுஷருக்கும் சாந்தகுணத்தைக் காண்பிக்கவும் அவர்களுக்கு நினைப்பூட்ட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5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, और एक दूसरे से बैर रख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 जब हमारे उद्धारकर्ता परमेश्वर की कृपा, और मनुष्यों पर उसकी प्रीति प्रगट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ो उस ने हमारा उद्धार किया: और यह धर्म के कामों के कारण नहीं, जो हम ने आप किए, पर अपनी दय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सार, नए जन्म के स्नान, और पवित्र आत्मा के हमें नया बनाने के द्वार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िसे उस ने हमारे उद्धारकर्ता यीशु मसीह के द्वारा हम पर अधिकाई से उंडे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जिस से हम उसके अनुग्रह से धर्मी ठहरकर, अनन्त जीवन की आशा के अनुसार वारिस बन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ह बात सच है, और मैं चाहता हूं, कि तू इन बातों के विषय में दृढ़ता से बोले इसलिये कि जिन्हो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ी प्रतीति की है, वे भले-भले कामों में लगे रहने का ध्यान रखें: ये बातें भली, और मनुष्य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भ क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 मूर्खता के विवादों, और वंशावलियों, और बैर विरोध, और उन झगड़ों से, जो व्यवस्था के विषय में ह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मेरे सब साथियों का तुझे नमस्कार और जो विश्वास के कारण हम से प्रीति रखते हैं, उन को नमस्कार॥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चा रह; क्योंकि वे निष्फल और व्यर्थ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िसी पाखंडी को एक दो बार समझा बुझाकर उस से अलग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ह जानकर कि ऐसा मनुष्य भटक गया है, और अपने आप को दोषी ठहराकर पाप करता रह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मैं तेरे पास अरतिमास या तुखिकुस को भेजूं, तो मेरे पास नीकुपुलिस आने का प्रयत्न करना: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ने वहीं जाड़ा काटने की ठान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ेनास व्यवस्थापक और अपुल्लोस को यत्न करके आगे पहुंचा दे, और देख, कि उन्हें किसी वस्तु की घटी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न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हमारे लोग भी आवश्यकताओं को पूरा करने के लिये अच्छे कामों में लगे रहना सीखें ताकि निष्फल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पर अनुग्रह होता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लोगों को सुधि दिला, कि हाकिमों और अधिकारियों के आधीन रहें, और उन की आज्ञा मानें, और हर एक अच्छ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के लिये तैयार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सी को बदनाम न करें; झगडालू न हों: पर कोमल स्वभाव के हों, और सब मनुष्यों के साथ बड़ी नम्रत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हम भी पहिले, निर्बुद्धि, और आज्ञा न मानने वाले, और भ्रम में पड़े हुए, और रंग रंग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भिलाषाओं और सुखविलास के दासत्व में थे, और बैरभाव, और डाह करने में जीवन निर्वाह करते थे, और घृण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2026-08-02T14:04:43Z</dcterms:created>
  <dcterms:modified xsi:type="dcterms:W3CDTF">2026-08-02T14:04:43Z</dcterms:modified>
  <dc:title>தீத்து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