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் மூட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ரங்கள் கிரியை செய்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னி எங்களில் வளர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இப்போது சுகம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ின் கட்டுகள் தொலைந்தோட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கைகளை உமக்கு உயர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ள்ளத்தில் உம்மை வாழ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னோ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ுகங்கள் முறிக்கும் ஆவிய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 விடுதலை த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 நிரப்பிட இப்போது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ெலத்தினால் மூட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தரிசனம் த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க்கினி எரிய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2026-07-30T18:16:02Z</dcterms:created>
  <dcterms:modified xsi:type="dcterms:W3CDTF">2026-07-30T18:16:02Z</dcterms:modified>
  <dc:title>துதிப் பாடல்கள் : 690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