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7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மை வாழ்வில் மலரும்
புருவங்கள் மேலே உயரும்
புது வயல் போலவே 
பசுமையே பொலிவுறும் 
புதுதளிர் வர வர பயிர்ச்செடி வளர்ந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ரிருள் கவ்வி மடியும் 
கார்புகை கண்ணில் படியும் 
காலையில் கடவுளின் புது அருள் மலரும் (2) 
கதிரொளி படப்பட இருள் புகை மறைந்திடும் - புது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றவதில் உரசல் மூளும் 
உண்மையை பொய்மை சூளும் 
உண்மையின் ஆவி யர் பொழிந்திடும் அன்பால் 
உறவுகள் சரிபடும் உளமகிழ் மெருகு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லறை வாழ்வை மூடும் 
கண்களில் கண்ணீர் ஓடும் 
கண்ணெதிர் மங்கலாய் தெரிகிறார் இயேசு 
கல்லறை பிளந்திட புது உடல் எழு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2026-07-26T10:27:11Z</dcterms:created>
  <dcterms:modified xsi:type="dcterms:W3CDTF">2026-07-26T10:27:11Z</dcterms:modified>
  <dc:title>Special Song : 072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