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presProps" Target="presProps.xml"/>
  <Relationship Id="rId55" Type="http://schemas.openxmlformats.org/officeDocument/2006/relationships/viewProps" Target="viewProps.xml"/>
  <Relationship Id="rId5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நாணலிலுள்ள மிருககூட்டத்தையும், ஜனங்களாகிய கன்றுகளோடுகூட ரிஷப கூட்டத்தையும் அதட்டும்; ஒவ்வொருவனும் வெள்ளிப்பணங்களைக் கொண்டுவந்து பணிந்துகொள்ளுவான்; யுத்தங்களில் பிரியப்படுகிற ஜனங்களைச் சிதறடிப்பா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நாணலிலுள்ள மிருககூட்டத்தையும், ஜனங்களாகிய கன்றுகளோடுகூட ரிஷப கூட்டத்தையும் அதட்டும்; ஒவ்வொருவனும் வெள்ளிப்பணங்களைக் கொண்டுவந்து பணிந்துகொள்ளுவான்; யுத்தங்களில் பிரியப்படுகிற ஜனங்களைச் சிதறடிப்பா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பிரபுக்கள் எகிப்திலிருந்து வருவார்கள்; எத்தியோப்பியா தேவனை நோக்கி கையெடுக்கத் தீவிரிக்கு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பிரபுக்கள் எகிப்திலிருந்து வருவார்கள்; எத்தியோப்பியா தேவனை நோக்கி கையெடுக்கத் தீவிரிக்கு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பூமியின் ராஜ்யங்களே, தேவனைப் பாடி, ஆண்டவரைக் கீர்த்தனம் பண்ணுங்கள். (சேலா.)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ஆதிமுதலாயிருக்கிற வானாதி வானங்களின்மேல் எழுந்தருளியிருக்கிறவரைப் பாடுங்கள், இதோ, தமது சத்தத்தைப் பலத்த சத்தமாய் முழங்கப்பண்ணுகிற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ஆதிமுதலாயிருக்கிற வானாதி வானங்களின்மேல் எழுந்தருளியிருக்கிறவரைப் பாடுங்கள், இதோ, தமது சத்தத்தைப் பலத்த சத்தமாய் முழங்கப்பண்ணுகிறா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தேவனுடைய வல்லமையைப் பிரசித்தப்படுத்துங்கள்; அவருடைய மகிமை இஸ்ரவேலின்மேலும், அவருடைய வல்லமை மேகமண்டலங்களிலும் உள்ளது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தேவனே, உமது பரிசுத்த ஸ்தலங்களிலிருந்து பயங்கரமாய் விளங்குகிறீர்; இஸ்ரவேலின் தேவன் தம்முடைய ஜனங்களுக்குப் பெலனையும் சத்துவத்தையும் அருளுகிறவர்; தேவனுக்கு ஸ்தோத்திரமுண்டாவதாக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தேவனே, உமது பரிசுத்த ஸ்தலங்களிலிருந்து பயங்கரமாய் விளங்குகிறீர்; இஸ்ரவேலின் தேவன் தம்முடைய ஜனங்களுக்குப் பெலனையும் சத்துவத்தையும் அருளுகிறவர்; தேவனுக்கு ஸ்தோத்திரமுண்டாவதாக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இஸ்ரவேலின் ஊற்றிலிருந்து தோன்றினவர்களே, சபைகளின் நடுவே ஆண்டவராகிய தேவனை ஸ்தோத்திரியுங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ேவன் எழுந்தருளுவார், அவருடைய சத்துருக்கள் சிதறுண்டு, அவரைப் பகைக்கிறவர்கள் அவருக்கு முன்பாக ஓடிப்போவ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ுகை பறக்கடிக்கப்படுவதுபோல அவர்களைப் பறக்கடிப்பீர்; மெழுகு அக்கினிக்குமுன் உருகுவதுபோல துன்மார்க்கர் தேவனுக்குமுன் அழிவ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ீதிமான்களோ தேவனுக்குமுன்பாக மகிழ்ந்து களிகூர்ந்து, ஆனந்த சந்தோஷமடைவ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ேவனைப்பாடி, அவருடைய நாமத்தைக் கீர்த்தனம்பண்ணுங்கள்; வனாந்தரங்களில் ஏறிவருகிறவருக்கு வழியை ஆயத்தப்படுத்துங்கள்; அவருடைய நாமம் யேகோவா, அவருக்கு முன்பாகக் களிகூருங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ேவனைப்பாடி, அவருடைய நாமத்தைக் கீர்த்தனம்பண்ணுங்கள்; வனாந்தரங்களில் ஏறிவருகிறவருக்கு வழியை ஆயத்தப்படுத்துங்கள்; அவருடைய நாமம் யேகோவா, அவருக்கு முன்பாகக் களிகூருங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ம்முடைய பரிசுத்த வாசஸ்தலத்திலிருக்கிற தேவன், திக்கற்ற பிள்ளைகளுக்குத் தகப்பனும், விதவைகளுக்கு நியாயம் விசாரிக்கிறவருமாயிருக்கிறார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ேவன் தனிமையானவர்களுக்கு வீடுவாசல் ஏற்படுத்தி, கட்டுண்டவர்களை விடுதலையாக்குகிறார்; துரோகிகளோ வறண்ட பூமியில் தங்குவா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ேவன் தனிமையானவர்களுக்கு வீடுவாசல் ஏற்படுத்தி, கட்டுண்டவர்களை விடுதலையாக்குகிறார்; துரோகிகளோ வறண்ட பூமியில் தங்குவா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ேவனே, நீர் உம்முடைய ஜனங்களுக்கு முன்னே சென்று அவாந்தரவெளியிலே நடந்துவருகையில்,(சேலா.)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ூமி அதிர்ந்தது; தேவனாகிய உமக்கு முன்பாக வானமும் பொழிந்தது; இஸ்ரவேலின் தேவனாயிருக்கிற தேவனுக்கு முன்பாகவே இந்தச் சீனாய் மலையும் அசைந்தத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இஸ்ரவேலின் ஊற்றிலிருந்து தோன்றினவர்களே, சபைகளின் நடுவே ஆண்டவராகிய தேவனை ஸ்தோத்திரியுங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ேவனே, சம்பூரண மழையைப் பெய்யப்பண்ணினீர்; இளைத்துப்போன உமது சுதந்தரத்தைத் திடப்படுத்தினீ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உம்முடைய மந்தை அதிலே தங்கியிருந்தது; தேவனே உம்முடைய தயையினாலே ஏழைகளைப் பராமரிக்கிறீர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ண்டவர் வசனம் தந்தார்; அதைப் பிரசித்தப்படுத்துகிறவர்களின் கூட்டம் மிகுதி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ண்டவர் வசனம் தந்தார்; அதைப் பிரசித்தப்படுத்துகிறவர்களின் கூட்டம் மிகுதி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சேனைகளின் ராஜாக்கள் தத்தளித்து ஓடினார்கள்; வீட்டிலிருந்த ஸ்திரீயானவள் கொள்ளைப்பொருளைப் பங்கிட்டா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ீங்கள் அடுப்பினடியில் கிடந்தவர்களாயிருந்தாலும், வெள்ளியால் அலங்கரிக்கப்பட்ட புறாச்சிறகுகள்போலவும், பசும்பொன் நிறமாகிய அதின் இறகுகளின் சாயலாகவும் இருப்பீ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சர்வவல்லவர் அதில் ராஜாக்களைச் சிதறடித்தபோது, அது சல்மோன் மலையின் உறைந்த மழைபோல் வெண்மையாயிற்று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சர்வவல்லவர் அதில் ராஜாக்களைச் சிதறடித்தபோது, அது சல்மோன் மலையின் உறைந்த மழைபோல் வெண்மையாயிற்று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ேவபர்வதம் பாசான் பர்வதம் போலிருக்கிறது; பாசான் பர்வதம் உயர்ந்த சிகரங்களுள்ளது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உயர்ந்த சிகரமுள்ள பர்வதங்களே, ஏன் துள்ளுகிறீர்கள்; இந்தப் பர்வதத்தில் வாசமாயிருக்க தேவன் விரும்பினார்; ஆம், கர்த்தர் இதிலே என்றென்றைக்கும் வாசமாயிருப்ப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ங்கே அவர்களை ஆளுகிற சின்ன பென்யமீனும், யூதாவின் பிரபுக்களும் அவர்கள் கூட்டமும், செபுலோனின் பிரபுக்களும், நப்தலியின் பிரபுக்களும் உண்டு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உயர்ந்த சிகரமுள்ள பர்வதங்களே, ஏன் துள்ளுகிறீர்கள்; இந்தப் பர்வதத்தில் வாசமாயிருக்க தேவன் விரும்பினார்; ஆம், கர்த்தர் இதிலே என்றென்றைக்கும் வாசமாயிருப்பார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ேவனுடைய இரதங்கள் பதினாயிரங்களும், ஆயிரமாயிரங்களுமாயிருக்கிறது, ஆண்டவர் பரிசுத்த ஸ்தலமான சீனாயிலிருந்தவண்னாமாய் அவைகளுக்குள் இருக்கிறார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தேவரீர் உன்னதத்திற்கு ஏறி, சிறைப்பட்டவர்களைச் சிறையாக்கிக் கொண்டுபோனீர்; தேவனாகிய கர்த்தர் மனுஷருக்குள் வாசம்பண்ணும்பொருட்டு, துரோகிகளாகிய மனுஷர்களுக்காகவும் வரங்களைப் பெற்றுக்கொண்டீர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தேவரீர் உன்னதத்திற்கு ஏறி, சிறைப்பட்டவர்களைச் சிறையாக்கிக் கொண்டுபோனீர்; தேவனாகிய கர்த்தர் மனுஷருக்குள் வாசம்பண்ணும்பொருட்டு, துரோகிகளாகிய மனுஷர்களுக்காகவும் வரங்களைப் பெற்றுக்கொண்டீர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எந்நாளும் ஆண்டவருக்கு ஸ்தோத்திரமுண்டாவதாக; நம்மேல் பாரஞ்சுமத்தினாலும் நம்மை இரட்சிக்கிற தேவன் அவரே. (சேலா.)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ம்முடைய தேவன் இரட்சிப்பை அருளும் தேவனாயிருக்கிறார்; ஆண்டவராகிய கர்த்தரால் மரணத்திற்கு நீங்கும் வழிகளுண்டு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மெய்யாகவே தேவன் தம்முடைய சத்துருக்களின் சிரசையும், தன் அக்கிரமங்களில் துணிந்து நடக்கிறவனுடைய மயிருள்ள உச்சந்தலையையும் உடைப்பார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உன் கால்கள் சத்துருக்களின் இரத்தத்தில் பதியும்படியாகவும், உன் நாய்களின் நாவு அதை நக்கும்படியாகவும்,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என்னுடைய ஜனத்தைப் பாசானிலிருந்து திரும்ப அழைத்துவருவேன்; அதைச் சமுத்திர ஆழங்களிலிருந்தும் திரும்ப அழைத்துவருவேன் என்று ஆண்டவர் சொன்னார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தேவனே உம்முடைய நடைகளைக் கண்டார்கள்; என் தேவனும் என் ராஜாவும் பரிசுத்த ஸ்தலத்திலே நடந்துவருகிற நடைகளையே கண்ட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ங்கே அவர்களை ஆளுகிற சின்ன பென்யமீனும், யூதாவின் பிரபுக்களும் அவர்கள் கூட்டமும், செபுலோனின் பிரபுக்களும், நப்தலியின் பிரபுக்களும் உண்டு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முன்னாகப் பாடுகிறவர்களும் பின்னாக வீணைகளை வாசிக்கிறவர்களும், சுற்றிலும் தம்புரு வாசிக்கிற கன்னிகைகளும் நடந்தார்கள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முன்னாகப் பாடுகிறவர்களும் பின்னாக வீணைகளை வாசிக்கிறவர்களும், சுற்றிலும் தம்புரு வாசிக்கிற கன்னிகைகளும் நடந்த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உன் தேவன் உனக்குப் பலத்தைக் கட்டளையிட்டார்; தேவனே நீர் எங்கள்நிமித்தம் உண்டுபண்ணினதைத் திடப்படுத்து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உன் தேவன் உனக்குப் பலத்தைக் கட்டளையிட்டார்; தேவனே நீர் எங்கள்நிமித்தம் உண்டுபண்ணினதைத் திடப்படுத்து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எருசலேமிலுள்ள உம்முடைய ஆலயத்தினிமித்தம், ராஜாக்கள் உமக்குக் காணிக்கைகளைக் கொண்டுவருவ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நாணலிலுள்ள மிருககூட்டத்தையும், ஜனங்களாகிய கன்றுகளோடுகூட ரிஷப கூட்டத்தையும் அதட்டும்; ஒவ்வொருவனும் வெள்ளிப்பணங்களைக் கொண்டுவந்து பணிந்துகொள்ளுவான்; யுத்தங்களில் பிரியப்படுகிற ஜனங்களைச் சிதறடிப்பா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251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આપો, જેથી તેઓ તમારે શરણે આવે અને તમારા માટે ચાંદીની ભેટો લાવે, યુદ્ધમાં આનંદ માણનારાઓને વિખેર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નાંખ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મિસરવાસીઓ તમારા માટે તેમની સંપત્તિ લઇને આવશે. કૂશનાં લોકો દેવને તેઓની અર્પણ પ્રશંસા આપવાં ઉતાવળ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થ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હે પૃથ્વીના સર્વ રાજ્યો તમે દેવ સમક્ષ ગાઓ, અને યહોવાનું સ્તવન કર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પુરાતન કાળનાં આકાશોમાં થઇને વાદળ પર સવારી કરનારા, એ અને જેમનાં પરાક્રમી અવાજથી આકાશમાં ગર્જન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થાય છે તે દેવની સ્તુતિ કર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પરાક્રમ કેવળ દેવનું છે, તેમની સત્તા ઇસ્રાએલ પર છે; તેમનું સાર્મથ્ય તથા પરાક્રમ પણ આકાશોમાં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8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હે દેવ, તમે તમારા પવિત્રસ્થાનોમાં અતિ મહિમાવાન અને ભયાવહ છો, ઇસ્રાએેલના દેવ જેઓ પોતાના લોકો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ાર્મથ્ય તથા પરાક્રમ આપે છે, તેમને ધન્ય હો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હે મંડળો, તમે દેવની સ્તુતિ કરો; ઇસ્રાએલના સંતાનો તમે યહોવાની સ્તુતિ કરો. કારણ, એ ઇસ્રાએલનાં ઝર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8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હે દેવ ઊઠો, તમારા શત્રુઓ વિખરાઇ જાઓ; તેનાં સર્વ શત્રુઓ તેની પાસેથી ભાગી જાઓ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8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તેઓને ધુમાડાની જેમ ઉડાવી નાંખો, જેમ મીણ અગ્નિથી ઓગળી જાય છે; તેમ દુષ્ટો દેવ સંમુખ નાશ પામ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8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પણ ન્યાયીઓ આનંદ કરો, અને હર્ષ પામો દેવ સંમુખ; હા, સૌ અતિ આનંદ કર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8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દેવ સમક્ષ ગીત-ગાન કરો, તેમનાં નામનાં સ્તુતિગાન કરો; જે રેતીનાં રણમાં તેનાં રથ પર સવારી કર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8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રણમાં તેમના માટે સડકો બાંધો; જેમનું નામ છે યાહ, તેમની સામે ઉલ્લાસ કર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8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આ દેવ, પોતાના પવિત્રસ્થાનમાં અનાથનાં પિતા ને વિધવાઓનાં રક્ષક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8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દેવ એકાકી લોકોને ઘર આપે છે. કેદીઓને બંધનમાથી મુકત કરે છે અને સંપન્ન કરે છે. પણ બંડખોરોને સૂકા અ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8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વેરાન પ્રદેશમાં રહેવાની ફરજ પાડ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8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હે દેવ, જ્યારે તમે લોકોની આગળ આગળ ચાલ્યાં, અને તમે વેરાન રણમાં કૂચ કર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8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દેવ, ઇસ્રાએલના દેવ સિનાઇ પર્વત પાસે આવ્યાં અને ઘરા ધ્રુજી ઊઠી અને આકાશ ઓગળી ગય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માન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8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હે દેવ, તમે ધોધમાર વરસાદ મોકલ્યો; અને સૂક્કી જમીનને તાજી કર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8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ત્યાં તમારી પ્રજાએ કાયમી વસવાટ કર્યો, હે દેવ, તમે તમારી સમૃદ્ધિથી દરિદ્રીઓની ભૂખ ભાંગ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8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જ્યારે યહોવાએ આદેશ આપ્યો, સ્ત્રીઓનું મોટું ટોળું બધી જગાએ હતું. લોકોને તે વિષે તું સારા સમાચા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8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વિષે કહ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8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“ઉતાવળથી રાજાઓ અને તેના સૈન્યો ભાગી જાય છે અને ઘરે સ્રીઓ લડાઇમાં કરેલી લૂંટ વહેંચી લ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8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જેઓ ધેર રહ્યાં છે તેમને રૂપાથી મઢેલી અને સુવર્ણથી ચળકતી કબૂતરની પાંખો મળશ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8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જેમ સાલ્મોનના હિમાચ્છાદિત શિખરોનો બરફ પીગળી જાય છે, તેમ જુઓ દેવે તેઓના શત્રુઓને વિખેરી નાંખ્ય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8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8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બાશાનનો પર્વત દેવનો ભવ્ય પર્વત છે, બાશાનનો ઘણાં શિખરોવાળો પર્વત ઘણો મજબૂત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8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હે પર્વતો, શા માટે તમે સિયોન પર્વતની અદેખાઇ કરો છો? કે જેને યહોવા પોતાને રહેવા માટે ઇચ્છતા હત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બિન્યામીનનું નાનું કુળ ત્યાં આગેવાની આપે છે, યહૂદાના સરદારો, ઝબુલોન-નફતાલીના સરદારો તેઓની સભ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8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જ્યાં તે સદાકાળ રહે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8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યહોવા, પોતાના અસંખ્ય રથો સાથે સિનાઇના પર્વત પરથી આવે છે; અને તે પોતાના પવિત્ર મંદિરમાં આવ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8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જ્યારે તે ઉંચાઇ પર જાય છે, તે બંદીવાનોની કૂચને ઘેરે છે, જે લોકો તેમની વિરુદ્ધ થયા હતા તેમન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8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ાસેથી તથા માણસોપાસેથી ભેટો સ્વીકારવા યહોવા દેવ ત્યાં નિવાસ કરવાં ગય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8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ધન્ય છે પ્રભુને, કે જેઓ રોજ આપણો બોજો ઊંચકી લે છે, અને તેઓજ સૌનું તારણ કર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8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તેઓજ આપણને મૃત્યુથી મુકત કરે છે, યહોવા જ આપણા તારણના દેવ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8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પણ દેવ પોતાનાં શત્રુઓનાં માથા ફોડી નાખશે, કારણ, તેઓ અપરાધના માગોર્ છોડી દેવાની ના પાડ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8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મારા પ્રભુને કહ્યું, “હું તેમને બાશાનથી પાછા લાવીશ, પરંતુ શત્રુઓને ઊંડા સમુદ્રમાંથી પાછા લાવીશ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8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જેથી ભલે તમે શત્રુઓનાં રકતમાં ચાલો, અને તમારા કૂતરાઓની જીભને પણ તે ભલે ચાખવા મળ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8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હે દેવ, તેઓ તમારી વિજયકૂચ જોશે! તેઓ મારા રાજાને, વિજય કૂચને દોરતા મારા પવિત્ર દેવને જો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ાછળ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8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આગલી હરોળમાં ગાયકો કૂચ કરતાં આવે છે. તેમના પછી સંગીતકારો, અને તેઓ ડફલી વગાડતી કન્યાઓથી ઘેરાયેલ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8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હે યહોવા, તમારુ સામથર્ય બતાવો અને અગાઉ તમે અમારે માટે કર્યુ હતું તેમ, તમારા મોટાં કાર્યો અમાર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ભલાઇ માટે જાણ થાય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યરૂશાલેમનાં તમારાં મંદિરમાં પૃથ્વીનાં રાજાઓ ઉપહારો લઇને આવ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બરુઓ વચ્ચે છુપાયેલા “પ્રાણીઓને” ઠપકો આપો, રાષ્ટોના વાછરડાઁ જેવા લોકોને આખલાઓનાં ટોળાઓને પણ ઠપક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2026-06-16T11:21:48Z</dcterms:created>
  <dcterms:modified xsi:type="dcterms:W3CDTF">2026-06-16T11:21:48Z</dcterms:modified>
  <dc:title>சங்கீதம் : 68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