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டையும் வெளி மான்களைப்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ம் தீர்க்கும் ஜீவத் தண்ணீர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ற்பரன் இயேசுவைத் தே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கிருபை என்றென்றும் ஓ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நல்லவர் என்றுரை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ருபீன்கள் மத்தியில் வாழ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இக்காலையில் எழுந்தருள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உதடும் உந்தனைப் போ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ரங்கள் குவிந்தே வண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க்கியம் நான் கண்டடைந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திரவன் தோன்றும் காலையி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க்கோபின் தேவனே என் துண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 விழிப்பே கர்த்தரின் சாய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ும் செவியும் காத்தி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அமர்ந்து வேதமே ருச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தங்கள் பாடியே மகி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ும் பூமி யாவும் பட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திறந்தே தோன்ற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ல் அடங்க என்னையும் அழை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 நேசரே வந்த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கிருபை பொழிந்திடுதே – ந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செலுத்திடுவோம் இயேசுவ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 சுடர்கள் கானக ஜீ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த்திடவே பரன் மாட்சிம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ற்று, பறவை, ஊற்று நீரோட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க்கே கவி பாட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ட்டில் கதறி கானக ஓட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2026-09-15T10:57:12Z</dcterms:created>
  <dcterms:modified xsi:type="dcterms:W3CDTF">2026-09-15T10:57:12Z</dcterms:modified>
  <dc:title>துதிப் பாடல்கள் : 1009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