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presProps" Target="presProps.xml"/>
  <Relationship Id="rId32" Type="http://schemas.openxmlformats.org/officeDocument/2006/relationships/viewProps" Target="viewProps.xml"/>
  <Relationship Id="rId3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8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டையும் வெளி மான்களைப் போ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கம் தீர்க்கும் ஜீவத் தண்ணீர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ற்பரன் இயேசுவைத் தேடிடுவ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கிருபை என்றென்றும் ஓங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ே நல்லவர் என்றுரைப்போ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ருபீன்கள் மத்தியில் வாழ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் இக்காலையில் எழுந்தருள்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உதடும் உந்தனைப் போற்ற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கரங்கள் குவிந்தே வணங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க்கியம் நான் கண்டடைந்தே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திரவன் தோன்றும் காலையி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ாக்கோபின் தேவனே என் துண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ை விழிப்பே கர்த்தரின் சாய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ும் செவியும் காத்திரு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தம் அமர்ந்து வேதமே ருசி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ீதங்கள் பாடியே மகிழ்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ும் பூமி யாவும் படைத்த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ம் திறந்தே தோன்ற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் அடங்க என்னையும் அழைக்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தும நேசரே வந்த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ுதிய கிருபை பொழிந்திடுதே – ந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 செலுத்திடுவோம் இயேசுவுக்க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 சுடர்கள் கானக ஜீவ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த்திடவே பரன் மாட்சி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ற்று, பறவை, ஊற்று நீரோ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ுக்கே கவி பாடிடுத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ட்டில் கதறி கானக ஓட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00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0">
  <a:themeElements>
    <a:clrScheme name="Theme2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2026-07-30T11:21:49Z</dcterms:created>
  <dcterms:modified xsi:type="dcterms:W3CDTF">2026-07-30T11:21:49Z</dcterms:modified>
  <dc:title>துதிப் பாடல்கள் : 1009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