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st thou no room within thy heart, 
Where Jesus may abide ? 
And canst thou say to Him, Depart 
Who for thee bled and died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 yes, there's room within my heart, 
There's room, O Lord, for Thee : 
Come in, and never more depart : 
Come in ; abide with me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 room for Him whose glory light, 
In lowly manger laid,  
Shone forth in heavenly mansions bright,
Before the worlds were mad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will, O Lord, unbar the door ! 
No longer stand outside ; 
But come within, and evermore 
In my poor heart abid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bide with me ; through all my days 
Thy presence be my light ; 
Then shall my mouth show forth Thy praise,
And I shall walk aright. 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hen comes at last the Judgment-day,
And I Thy face shall see, 
What joy supreme to hear Thee say, 
Come in ! there's room for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2026-09-15T12:05:20Z</dcterms:created>
  <dcterms:modified xsi:type="dcterms:W3CDTF">2026-09-15T12:05:20Z</dcterms:modified>
  <dc:title>Hymn : 465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