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ck of Ages, cleft for me. 
(See No. 237.)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2026-09-16T16:04:23Z</dcterms:created>
  <dcterms:modified xsi:type="dcterms:W3CDTF">2026-09-16T16:04:23Z</dcterms:modified>
  <dc:title>Hymn : 1189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