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ுடைய வாசஸ்தலங்களுக்குள் பிரவேசித்து, அவர் பாதபடியில் பணிவோ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ாவே, உமது வல்லமை விளங்கும் பெட்டியுடன் நீர் உமது தாபர ஸ்தலத்திற்குள் எழுந்தருள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ம்முடைய ஆசாரியர்கள் நீதியைத் தரித்து, உம்முடைய பரிசுத்தவான்கள் கெம்பீரிப்பார்களாக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ர் அபிஷேகம்பண்ணுவித்தவனின் முகத்தை உமது தாசனாகிய தாவீதினிமித்தம் புறக்கணியாதிர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் கர்ப்பத்தின் கனியை உன் சிங்காசனத்தின்மேல் வைப்பேன் என்றும்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் கர்ப்பத்தின் கனியை உன் சிங்காசனத்தின்மேல் வைப்பேன் என்றும்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ன் குமாரர் என் உடன்படிக்கையையும், நான் போதிக்கும் என் சாட்சிகளையும் காத்து நடந்தால், அவர்கள் குமாரரும் என்றென்றைக்கும் உன் சிங்காசனத்தில் வீற்றிருப்பார்கள் என்றும், கர்த்தர் தாவீதுக்கு உண்மையாய் ஆணையிட்டார்; அவர் தவறமாட்ட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ன் குமாரர் என் உடன்படிக்கையையும், நான் போதிக்கும் என் சாட்சிகளையும் காத்து நடந்தால், அவர்கள் குமாரரும் என்றென்றைக்கும் உன் சிங்காசனத்தில் வீற்றிருப்பார்கள் என்றும், கர்த்தர் தாவீதுக்கு உண்மையாய் ஆணையிட்டார்; அவர் தவறமாட்ட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் சீயோனைத் தெரிந்துகொண்டு, அது தமக்கு வாசஸ்தலமாகும்படி விரும்பின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் சீயோனைத் தெரிந்துகொண்டு, அது தமக்கு வாசஸ்தலமாகும்படி விரும்பின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ாவே, தாவீதையும் அவனுடைய சகல உபத்திரவத்தையும் நினைத்தருள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து என்றென்றைக்கும் நான் தங்கும் இடம்; இதை நான் விரும்பினபடியால் இங்கே வாசம்பண்ணுவ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து என்றென்றைக்கும் நான் தங்கும் இடம்; இதை நான் விரும்பினபடியால் இங்கே வாசம்பண்ணுவ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ின் ஆகாரத்தை நான் ஆசீர்வதித்து வருவேன்; அதின் ஏழைகளை நான் அப்பத்தினால் திருப்தியாக்குவ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ின் ஆசாரியர்களுக்கு இரட்சிப்பை உடுத்துவேன்; அதிலுள்ள பரிசுத்தவான்கள் மிகவும் கெம்பீரிப்ப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ங்கே தாவீதுக்காக ஒரு கொம்பை முளைக்கப்பண்ணுவேன்; நான் அபிஷேகம் பண்ணுவித்தவனுக்காக ஒரு விளக்கை ஆயத்தம்பண்ணின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் சத்துருக்களுக்கு வெட்கத்தை உடுத்துவேன்; அவன்மீதிலோ அவன் கிரீடம் பூக்கும் என்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: நான் கர்த்தருக்கு ஒரு இடத்தையும், யாக்கோபின் வல்லவருக்கு ஒரு வாசஸ்தலத்தையும் காணுமட்டும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: நான் கர்த்தருக்கு ஒரு இடத்தையும், யாக்கோபின் வல்லவருக்கு ஒரு வாசஸ்தலத்தையும் காணுமட்டும்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ன் வீடாகிய கூடாரத்தில் பிரவேசிப்பதுமில்லை, என் படுக்கையாகிய கட்டிலின்மேல் ஏறுவதுமில்லை;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ன் கண்களுக்கு நித்திரையையும், என் இமைகளுக்கு உறக்கத்தையும் வரவிடுவதுமில்லை என்று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ுக்கு ஆணையிட்டு, யாக்கோபின் வல்லவருக்குப் பொருத்தனை பண்ணின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ுக்கு ஆணையிட்டு, யாக்கோபின் வல்லவருக்குப் பொருத்தனை பண்ணின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ோ, நாம் எப்பிராத்தாவிலே அதின் செய்தியைக் கேட்டு, வனத்தின் வெளிகளில் அதைக் கண்டோ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26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চল আমরা পবিত্র তাঁবুতে যাই| চল আমরা সেই চৌকিতে উপাসনা করি যেখানে প্রভু তাঁর পা রাখ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হে প্রভু, আপনি এবং আপনার শক্তির সিন্দুকউত্থান করুন এবং বিশ্রাম স্থানে ফিরে আসু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হে প্রভু, আপনার যাজকরা ধার্ম্মিকতায সজ্জিত| আপনার নিষ্ঠাবান অনুগামীরা প্রচণ্ড সুখী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আপনার সেবক দায়ূদের ভালোর জন্য, আপনার মনোনীত রাজাকে বাতিল করবেন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প্রভু দায়ূদে কাছে একটা প্রতিশ্রুতি দিয়েছেন| প্রভু দায়ূদের প্রতি বিশ্বস্ত থাকবার প্রতিশ্রুত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য়েছেন| প্রভু প্রতিশ্রুতি দিয়েছেন য়ে, দায়ূদের পরিবার থেকেই রাজারা আস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প্রভু বলেছেন, “দায়ূদ, যদি তোমার সন্তানরা আমার চুক্তি এবং য়ে বিধিসমূহ আমি তাদের শিখিয়েছি ত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ানে তাহলে সর্বদাই তোমার পরিবারের কোন একজন, তোমার নিজের বংশধর, রাজা হ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তাঁর মন্দিরের স্থান হিসেবে প্রভু সিয়োনকে মনোনীত করেছেন| তাঁর গৃহ (মন্দির) হিসেবে তিনি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্থানই চেয়ে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প্রভু স্মরণে রাখবেন দায়ূদ কেমন কষ্ট পেয়ে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প্রভু বলেছিলেন, “চিরদিনের জন্য এটাই আমার স্থান হবে| আমার থাকার স্থান হিসেবে আমি এই জায়গ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নোনীত করে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প্রচুর খাদ্য দিয়ে আমি এই শহরকে আশীর্বাদ করবো| এমনকি দরিদ্র মানুষরাও প্রচুর খাদ্য প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আমি যাজকদের পরিত্রাণ দিয়ে সজ্জিত করবো| আমার অনুগামীরা সুখী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এই স্থানে আমি দায়ূদকে শক্তিশালী করবো| আমার দ্বারা মনোনীত রাজার জন্য আমি একটি প্রদীপ দে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দায়ূদের শত্রুদের আমি লজ্জায ঢেকে দেবো| কিন্তু দায়ূদের রাজ্যকে আমি বাড়িযে তুলবো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দায়ূদ প্রভুর কাছে একটা প্রতিশ্রুতি দিয়েছিলেন| দায়ূদ যাকোবের শক্তিমান ঈশ্বরের কাছে একটি বিশে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তিশ্রুতি করে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দায়ূদ বলেছিলেন, “আমি আমার বাড়িতে যাবো না, আমি আমার বিছানায় শোব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আমি ঘুমোতে যাব না| আমি আমার চোখকে বিশ্রাম দেবো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য়তক্ষণ পর্য়ন্ত না আমি যাকোবের শক্তিমান ‘একজনের’ জন্য একটি বাসস্থান খুঁজে পাই ততক্ষণ পর্য়ন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ি ওই সবের কোন কিছুই করবো না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আমরা ইফ্রাথায সে সম্পর্কে শুনেছি| কিরিযত্‌ য়িযারিমে আমরা সাক্ষ্য সিন্দুক খুঁজে পেয়ে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2026-07-31T16:45:43Z</dcterms:created>
  <dcterms:modified xsi:type="dcterms:W3CDTF">2026-07-31T16:45:43Z</dcterms:modified>
  <dc:title>சங்கீதம் : 132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