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உமது வல்லமை விளங்கும் பெட்டியுடன் நீர் உமது தாபர ஸ்தலத்திற்குள் எழுந்தருள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ுடைய ஆசாரியர்கள் நீதியைத் தரித்து, உம்முடைய பரிசுத்தவான்கள் கெம்பீரிப்பார்கள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அபிஷேகம்பண்ணுவித்தவனின் முகத்தை உமது தாசனாகிய தாவீதினிமித்தம் புறக்கணியாதிர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கர்ப்பத்தின் கனியை உன் சிங்காசனத்தின்மேல் வைப்பேன் என்ற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கர்ப்பத்தின் கனியை உன் சிங்காசனத்தின்மேல் வைப்பேன் என்ற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குமாரர் என் உடன்படிக்கையையும், நான் போதிக்கும் என் சாட்சிகளையும் காத்து நடந்தால், அவர்கள் குமாரரும் என்றென்றைக்கும் உன் சிங்காசனத்தில் வீற்றிருப்பார்கள் என்றும், கர்த்தர் தாவீதுக்கு உண்மையாய் ஆணையிட்டார்; அவர் தவறமாட்ட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குமாரர் என் உடன்படிக்கையையும், நான் போதிக்கும் என் சாட்சிகளையும் காத்து நடந்தால், அவர்கள் குமாரரும் என்றென்றைக்கும் உன் சிங்காசனத்தில் வீற்றிருப்பார்கள் என்றும், கர்த்தர் தாவீதுக்கு உண்மையாய் ஆணையிட்டார்; அவர் தவறமாட்ட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சீயோனைத் தெரிந்துகொண்டு, அது தமக்கு வாசஸ்தலமாகும்படி விரும்பி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ு என்றென்றைக்கும் நான் தங்கும் இடம்; இதை நான் விரும்பினபடியால் இங்கே வாசம்பண்ண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ின் ஆகாரத்தை நான் ஆசீர்வதித்து வருவேன்; அதின் ஏழைகளை நான் அப்பத்தினால் திருப்தியாக்க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சத்துருக்களுக்கு வெட்கத்தை உடுத்துவேன்; அவன்மீதிலோ அவன் கிரீடம் பூக்கும்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் ஆசாரியர்களுக்கு இரட்சிப்பை உடுத்துவேன்; அதிலுள்ள பரிசுத்தவான்கள் மிகவும் கெம்பீரிப்ப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ங்கே தாவீதுக்காக ஒரு கொம்பை முளைக்கப்பண்ணுவேன்; நான் அபிஷேகம் பண்ணுவித்தவனுக்காக ஒரு விளக்கை ஆயத்தம்பண்ணின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தாவீதையும் அவனுடைய சகல உபத்திரவத்தையும் நினைத்தரு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: நான் கர்த்தருக்கு ஒரு இடத்தையும், யாக்கோபின் வல்லவருக்கு ஒரு வாசஸ்தலத்தையும் காணுமட்ட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வீடாகிய கூடாரத்தில் பிரவேசிப்பதுமில்லை, என் படுக்கையாகிய கட்டிலின்மேல் ஏறுவதுமில்லை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கண்களுக்கு நித்திரையையும், என் இமைகளுக்கு உறக்கத்தையும் வரவிடுவதுமில்லை என்ற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க்கு ஆணையிட்டு, யாக்கோபின் வல்லவருக்குப் பொருத்தனை பண்ண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நாம் எப்பிராத்தாவிலே அதின் செய்தியைக் கேட்டு, வனத்தின் வெளிகளில் அதைக் கண்ட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ுடைய வாசஸ்தலங்களுக்குள் பிரவேசித்து, அவர் பாதபடியில் பணிவ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ಓ ಕರ್ತನೇ, ನೀನು ಬಲವುಳ್ಳ ನಿನ್ನ ಮಂಜೂಷದೊಂದಿಗೆ ನಿನ್ನ ವಿಶ್ರಾಂತಿಗೆ ಎದ್ದೇ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ಿನ್ನ ಯಾಜಕರು ನೀತಿಯನ್ನು ಹೊದ್ದು ಕೊಳ್ಳಲಿ; ಪರಿಶುದ್ಧರು ಉತ್ಸಾಹಧ್ವನಿ ಮಾ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ಿನ್ನ ಸೇವಕನಾದ ದಾವೀದನ ನಿಮಿತ್ತ ನಿನ್ನ ಅಭಿಷಿಕ್ತನ ಮುಖವನ್ನು ತಿರುಗಿಸ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ಕರ್ತನು ದಾವೀದನಿಗೆ ಸತ್ಯದ ಆಣೆ ಇಟ್ಟಿದ್ದಾನೆ; ಅದರಿಂದ ತಿರುಗಿಕೊಳ್ಳನು; ಅದು--ನಿನ್ನ ಸಂತಾನ ವನ್ನು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ಿಂಹಾಸನದ ಮೇಲೆ ಇರಿಸು 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ಿನ್ನ ಮಕ್ಕಳಿಗೆ ನಾನು ಕಲಿಸುವ ನನ್ನ ಒಡಂಬಡಿಕೆಯನ್ನೂ ನನ್ನ ಸಾಕ್ಷಿಯನ್ನೂ ಕೈಕೊಂಡರೆ ಅವರ ಮಕ್ಕಳು ಸಹ ಎಂದೆಂದ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ಸಿಂಹಾಸನ ದಲ್ಲಿ ಕೂಡ್ರ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ಕರ್ತನು ಚೀಯೋನನ್ನು ಆದುಕೊಂಡು ಅದನ್ನು ತನ್ನ ವಾಸಕ್ಕಾಗಿ ಅಪೇಕ್ಷಿಸ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ಇದೇ ಎಂದೆಂದಿಗೂ ನನ್ನ ವಿಶ್ರಾಂತಿಯು; ಇಲ್ಲೇ ವಾಸಿಸುವೆನು; ಇದನ್ನು ನಾನು ಅಪೇಕ್ಷ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ದರ ಆದಾಯವನ್ನು ಬಹಳವಾಗಿ ಆಶೀರ್ವದಿ ಸುವೆನು; ಆದರೆ ಬಡವರನ್ನು ರೊಟ್ಟಿಯಿಂದ ತೃಪ್ತಿ ಪಡ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ನ ಶತ್ರುಗಳಿಗೆ ನಾಚಿಕೆಯನ್ನು ಹೊದಿಸುವೆನು; ಆದರೆ ಅವನ ಮೇಲೆ ಅವನ ಕಿರೀಟವು ಶೋಭಿಸುವದು ಎಂದು ಹೇಳ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ದರ ಯಾಜಕರಿಗೆ ರಕ್ಷಣೆಯನ್ನೂ ಹೊದಿಸುವೆನು; ಅದರ ಪರಿಶುದ್ಧರು ಗಟ್ಟಿಯಾಗಿ ಉತ್ಸಾಹ ಧ್ವನಿಮಾ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ಅಲ್ಲಿ ದಾವೀದನಿಗೆ ಕೊಂಬನ್ನು ಮೊಳಿಸುವೆನು; ನನ್ನ ಅಭಿಷಿಕ್ತನಿಗೆ ದೀಪವನ್ನು ಸಿದ್ಧಮಾ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ೇ, ದಾವೀದನನ್ನೂ ಅವನ ಎಲ್ಲಾ ಶ್ರಮೆಗಳನ್ನೂ ಜ್ಞಾಪಕ ಮಾಡಿಕ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ನು ಕರ್ತನಿಗೆ ಆಣೆ ಇಟ್ಟು ಶಕ್ತಿ ಯುಳ್ಳ ಯಾಕೋಬನ ದೇವರಿಗೆ ಪ್ರಮಾಣಮಾಡಿ ಕೊಂಡ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ಕರ್ತನಿಗೆ ಒಂದು ಸ್ಥಳವನ್ನೂ ಯಾಕೋಬನ ದೇವರಿಗೆ ನಿವಾಸಗಳನ್ನೂ ನಾನು ಕಂಡುಕೊಳ್ಳುವ ವರೆಗೆ ನಿಶ್ಚಯ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ನ್ನ ಮನೆಯ ಗುಡಾರದಲ್ಲಿ ಸೇರೆನು; ನನ್ನ ಮಂಚದ ಹಾಸಿಗೆಯನ್ನು ಏರೆ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ನ್ನ ಕಣ್ಣುಗಳಿಗೆ ನಿದ್ದೆಯನ್ನೂ ನನ್ನ ರೆಪ್ಪೆ ಗಳಿಗೆ ತೂಕಡಿಕೆಯನ್ನೂ ಕೊಡೆನು ಎಂಬ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ಗೋ, ಎಫ್ರಾತದಲ್ಲಿ ಅದನ್ನು ಕೇಳಿದೆವು; ಅಡವಿಯ ಬೈಲುಗಳಲ್ಲಿ ಅದನ್ನು ಕಂಡುಕೊಂಡ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ಾವು ಆತನ ಗುಡಾರಗಳಿಗೆ ಹೋಗಿ ಆತನ ಪಾದಪೀಠದಲ್ಲಿ ಆರಾಧಿಸೋಣ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2026-06-03T08:57:32Z</dcterms:created>
  <dcterms:modified xsi:type="dcterms:W3CDTF">2026-06-03T08:57:32Z</dcterms:modified>
  <dc:title>சங்கீதம் : 132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