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9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லிப வய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ால முடிய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நீ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லிப வய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ந்தது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ாற்ற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ச்சினில் பரிசு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வையில் பரிசு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ியையில் பரிசு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ரிசுத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ர்வினில் பரிசு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ழியத்தில் பரிசு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யத்தில் பரிசு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ோல நா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ுகின்றேன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த்தை தந்த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ரிசுத்தத்தை தந்த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ே உமக்கு நன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ரிசுத்தரே உமக்கு நன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வாஞ்ச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 பிதா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னே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் த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ோசேப்பை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ாய் வாழ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2026-07-30T13:55:23Z</dcterms:created>
  <dcterms:modified xsi:type="dcterms:W3CDTF">2026-07-30T13:55:23Z</dcterms:modified>
  <dc:title>துதிப் பாடல்கள் : 652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