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குமாரத்திகளைப் பரிமளதைலம் செய்கிறவர்களாகவும், சமையல் பண்ணுகிறவர்களாகவும், அப்பம் சுடுகிறவர்களாகவும் வைத்துக்கொள்ள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இஸ்ரவேலின் மூப்பர் எல்லாரும் கூட்டங்கூடி, ராமாவிலிருந்த சாமுவேலினிடத்தில் வந்து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ீர் முதிர்வயதுள்ளவரானீர்; உம்முடைய குமாரர் உம்முடைய வழிகளில் நடக்கிறதில்லை; ஆகையால் சகல ஜாதிகளுக்குள்ளும் இருக்கிறபடி, எங்களை நியாயம் விசாரிக்கிறதற்கு, ஒரு ராஜாவை ஏற்படுத்தவேண்டும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ீர் முதிர்வயதுள்ளவரானீர்; உம்முடைய குமாரர் உம்முடைய வழிகளில் நடக்கிறதில்லை; ஆகையால் சகல ஜாதிகளுக்குள்ளும் இருக்கிறபடி, எங்களை நியாயம் விசாரிக்கிறதற்கு, ஒரு ராஜாவை ஏற்படுத்தவேண்டும்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வயல்களிலும், உங்கள் திராட்சத்தோட்டங்களிலும், உங்கள் ஒலிவத்தோப்புகளிலும், நல்லவைகளை எடுத்துக்கொண்டு, தன் ஊழியக்காரருக்குக் கொடுப்ப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வயல்களிலும், உங்கள் திராட்சத்தோட்டங்களிலும், உங்கள் ஒலிவத்தோப்புகளிலும், நல்லவைகளை எடுத்துக்கொண்டு, தன் ஊழியக்காரருக்குக் கொடு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ை நியாயம் விசாரிக்க ஒரு ராஜாவை ஏற்படுத்தும் என்று அவர்கள் சொன்ன வார்த்தை சாமுவேலுக்குத் தகாததாய்க் காணப்பட்டது; ஆகையால் சாமுவேல் கர்த்தரை நோக்கி விண்ணப்பம்பண்ண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ை நியாயம் விசாரிக்க ஒரு ராஜாவை ஏற்படுத்தும் என்று அவர்கள் சொன்ன வார்த்தை சாமுவேலுக்குத் தகாததாய்க் காணப்பட்டது; ஆகையால் சாமுவேல் கர்த்தரை நோக்கி விண்ணப்பம்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தானியத்திலும் உங்கள் திராட்சப்பலனிலும் தசமபாகம் வாங்கி, தன் பிரதானிகளுக்கும் தன் சேவகர்களுக்கும் கொடுப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தானியத்திலும் உங்கள் திராட்சப்பலனிலும் தசமபாகம் வாங்கி, தன் பிரதானிகளுக்கும் தன் சேவகர்களுக்கும் கொடுப்ப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முவேல் முதிர்வயதானபோது, தன் குமாரரை இஸ்ரவேலின்மேல் நியாயாதிபதிகளாக வை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சாமுவேலை நோக்கி: ஜனங்கள் உன்னிடத்தில் சொல்வதெல்லாவற்றிலும் அவர்கள் சொல்லைக் கேள்; அவர்கள் உன்னைத் தள்ளவில்லை, நான் அவர்களை ஆளாதபடிக்கு, என்னைத் தான் தள்ள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சாமுவேலை நோக்கி: ஜனங்கள் உன்னிடத்தில் சொல்வதெல்லாவற்றிலும் அவர்கள் சொல்லைக் கேள்; அவர்கள் உன்னைத் தள்ளவில்லை, நான் அவர்களை ஆளாதபடிக்கு, என்னைத் தான் தள்ள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் வேலைக்காரரையும், உங்கள் வேலைக்காரிகளையும், உங்களில் திறமையான வாலிபரையும், உங்கள் கழுதைகளையும் எடுத்து தன்னுடைய வேலைக்கு வைத்துக்கொள்ள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ை எகிப்திலிருந்து புறப்படப்பண்ணின நாள் முதல் இந்நாள்மட்டும் அவர்கள் என்னைவிட்டு, வேறே தேவர்களைச் சேவித்துவந்த தங்கள் எல்லாச் செய்கைகளின் படியும் செய்ததுபோல, அவர்கள் உனக்கும் செய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ை எகிப்திலிருந்து புறப்படப்பண்ணின நாள் முதல் இந்நாள்மட்டும் அவர்கள் என்னைவிட்டு, வேறே தேவர்களைச் சேவித்துவந்த தங்கள் எல்லாச் செய்கைகளின் படியும் செய்ததுபோல, அவர்கள் உனக்கும் செய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அவர்கள் சொல்லைக்கேள்; ஆனாலும் உன் அபிப்பிராயத்தைக் காட்டும்படி அவர்களை ஆளும் ராஜாவின் காரியம் இன்னது என்று அவர்களுக்குத் திடசாட்சியாய்த் தெரியப்படுத்து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ோதும் அவர்கள் சொல்லைக்கேள்; ஆனாலும் உன் அபிப்பிராயத்தைக் காட்டும்படி அவர்களை ஆளும் ராஜாவின் காரியம் இன்னது என்று அவர்களுக்குத் திடசாட்சியாய்த் தெரியப்படுத்து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ாமுவேல், ஒரு ராஜா வேண்டும் என்று தன்னிடத்தில் கேட்ட ஜனங்களுக்குக் கர்த்தருடைய வார்த்தைகளையெல்லாம் சொல்லி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ை ஆளும் ராஜாவின் காரியம் என்னவென்றால் தன் ரதத்திற்கு முன் ஓடும்படி அவன் உங்கள் குமாரரை எடுத்து, தன் ரதசாரதிகளாகவும் தன் குதிரைவீரராகவும் வைத்துக்கொள்ள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டைய மூத்தகுமாரனுக்குப் பெயர் யோவேல், இளையவனுக்குப் பெயர் அபியா; அவர்கள் பெயெர்செபாவிலே நியாயாதிபதிகளாயிரு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் ஆடுகளிலே பத்தில் ஒன்று எடுத்துக்கொள்ளுவான்; நீங்கள் அவனுக்கு வேலையாட்களா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தெரிந்துகொண்ட உங்கள் ராஜாவினிமித்தம் அந்நாளிலே முறையிடுவீர்கள்; ஆனாலும் கர்த்தர் அந்நாளிலே உங்களுக்குச் செவிகொடுக்கமாட்ட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தெரிந்துகொண்ட உங்கள் ராஜாவினிமித்தம் அந்நாளிலே முறையிடுவீர்கள்; ஆனாலும் கர்த்தர் அந்நாளிலே உங்களுக்குச் செவிகொடுக்கமாட்டார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் சாமுவேலின் சொல்லைக் கேட்க மனதில்லாமல்; அப்படியல்ல, எங்களுக்கு ஒரு ராஜா இருக்கத்தான் 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ஜனங்கள் சாமுவேலின் சொல்லைக் கேட்க மனதில்லாமல்; அப்படியல்ல, எங்களுக்கு ஒரு ராஜா இருக்கத்தான் 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ல ஜாதிகளையும் போல நாங்களும் இருப்போம்; எங்கள் ராஜா எங்களை நியாயம் விசாரித்து, எங்களுக்கு முன்பாகப் புறப்பட்டு, எங்கள் யுத்தங்களை நடத்தவேண்டு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ாமுவேல் ஜனங்களின் வார்த்தைகளையெல்லாம் கேட்டு, அவைகளைக் கர்த்தரிடத்தில் தெரியப்படுத்த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சாமுவேலை நோக்கி: நீ அவர்கள் சொல்லைக் கேட்டு, அவர்களை ஆள ஒரு ராஜாவை ஏற்படுத்து என்றார்; அப்பொழுது சாமுவேல் இஸ்ரவேல் ஜனங்களைப் பார்த்து: அவரவர் தங்கள் ஊர்களுக்குப் போகலாம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சாமுவேலை நோக்கி: நீ அவர்கள் சொல்லைக் கேட்டு, அவர்களை ஆள ஒரு ராஜாவை ஏற்படுத்து என்றார்; அப்பொழுது சாமுவேல் இஸ்ரவேல் ஜனங்களைப் பார்த்து: அவரவர் தங்கள் ஊர்களுக்குப் போகலா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ிரம்பேருக்கும் ஐம்பது பேருக்கும் தலைவராகவும், தன் நிலத்தை உழுகிறவர்களாகவும், தன் விளைச்சலை அறுக்கிறவர்களாகவும், தன் யுத்த ஆயுதங்களையும் தன் ரதங்களின் பணிமுட்டுகளையும் பண்ணுகிறவர்களாகவும், அவர்களை வைத்துக்கொள்ள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அவனுடைய குமாரர் அவன் வழிகளில் நடவாமல், பொருளாசைக்குச் சாய்ந்து, பரிதானம் வாங்கி, நியாயத்தைப் புரட்ட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அவனுடைய குமாரர் அவன் வழிகளில் நடவாமல், பொருளாசைக்குச் சாய்ந்து, பரிதானம் வாங்கி, நியாயத்தைப் புரட்ட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குமாரத்திகளைப் பரிமளதைலம் செய்கிறவர்களாகவும், சமையல் பண்ணுகிறவர்களாகவும், அப்பம் சுடுகிறவர்களாகவும் வைத்துக்கொள்ள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ಟ್ಟು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ಇಸ್ರಾಯೇಲ್‌ ಹಿರಿಯರೆಲ್ಲರೂ ಕೂಡಿಕೊಂಡು ರಾಮದಲ್ಲಿರುವ ಸಮುವೇಲನ ಬಳಿಗೆ ಬ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ಿಗೆ-- ಇಗೋ, ನೀನು ವೃದ್ಧನಾದಿ; ನಿನ್ನ ಮಕ್ಕಳು ನಿನ್ನ ಮಾರ್ಗದಲ್ಲಿ ನಡೆಯುವದಿಲ್ಲ. ಈಗ ನ್ಯಾಯತೀರಿಸು 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ಸ್ತ ಜನಾಂಗಗಳ ಹಾಗೆ ನಮಗೆ ಒಬ್ಬ ಅರಸನನ್ನು ನೇಮಿಸ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ನು ಉತ್ತಮವಾದ ನಿಮ್ಮ ಹೊಲಗಳನ್ನೂ ದ್ರಾಕ್ಷೇತೋಟಗಳನ್ನೂ ಇಪ್ಪೇ ತೋಪುಗಳನ್ನೂ ತೆಗೆದು ಕೊಂಡು ತನ್ನ ಸೇವಕ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ರೆ--ನಮಗೆ ನ್ಯಾಯತೀರಿಸುವ ಒಬ್ಬ ಅರಸನನ್ನು ನೇಮಿಸು ಎಂದು ಅವರು ಹೇಳಿದ ವಾರ್ತೆಯು ಸಮುವೇಲನಿಗೆ ಮ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ಯಿಸುವಂತದ್ದಾಗಿತ್ತು. ಅವನು ಕರ್ತನಿಗೆ ಪ್ರಾರ್ಥನ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ಮ್ಮ ಧಾನ್ಯಗಳಲ್ಲಿಯೂ ದ್ರಾಕ್ಷೇ ಫಲಗಳಲ್ಲಿಯೂ ಹತ್ತರಲ್ಲಿ ಒಂದನ್ನು ತೆಗೆದುಕೊಂಡು ತನ್ನ ಅಧಿಕಾರಿಗಳಿಗೂ ಸೇವಕರ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ಮುವೇಲನು ವೃದ್ಧನಾದಾಗ ಆಗಿದ್ದೇನಂದರೆ ತನ್ನ ಕುಮಾರರನ್ನು ಇಸ್ರಾ ಯೇಲಿಗೆ ನ್ಯಾಯಾಧಿಪತಿಗಳಾಗಿರುವದಕ್ಕೆ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ಕರ್ತನು ಸಮು ವೇಲನಿಗೆ--ಜನರು ನಿನಗೆ ಹೇಳಿದ್ದೆಲ್ಲಾದರಲ್ಲಿ ಅವರ ಮಾತು ಕೇಳು. ಯಾಕಂದರೆ ಅವರು ನಿನ್ನನ್ನು ತೊ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ಲ್ಲ; ನಾನು ಅವರನ್ನು ಆಳದ ಹಾಗೆ ನನ್ನನ್ನು ತೊರೆದ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ಮ್ಮ ದಾಸದಾಸಿಯ ರನ್ನೂ ಉತ್ತಮ ಯೌವನಸ್ಥರನ್ನೂ ನಿಮ್ಮ ಕತ್ತೆಗಳನ್ನೂ ತಕ್ಕೊಂಡು ತನ್ನ ಕೆಲಸಕ್ಕೆ ಇ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ಾನು ಅವರನ್ನು ಐಗುಪ್ತದಿಂದ ಬರ ಮಾಡಿದ ದಿನ ಮೊದಲುಗೊಂಡು ಈ ದಿನದ ವರೆಗೂ ಅವರು ನನ್ನನ್ನು ಬಿಟ್ಟು ಅನ್ಯದೇವರ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ಿಸಿ ಮಾಡಿದ ಸಮಸ್ತ ಕೃತ್ಯಗಳ ಪ್ರಕಾರ ನಿನಗೂ ಮಾಡು 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ಈಗ ಅವರ ಮಾತನ್ನು ಕೇಳು; ಆದರೆ ನೀನು ಅವರಿಗೆ ಕಟ್ಟಳೆಯನ್ನು ಕೊಟ್ಟು ಅವರನ್ನು ಆಳುವ ಅರಸನ ಅಧಿಕಾರ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ಥದ್ದೆಂಬದನ್ನು ತಿಳ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ಸಮುವೇಲನು ಅರಸನನ್ನು ಕೇಳಿದ ಜನ ರಿಗೆ ಕರ್ತನ ವಾಕ್ಯಗಳನ್ನೆಲ್ಲಾ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ಮ್ಮನ್ನು ಆಳುವ ಅರಸನ ಅಧಿಕಾರ ಏನಂದರೆ--ಅವನು ನಿಮ್ಮ ಕುಮಾರರನ್ನು ತನಗೋಸ್ಕರ ತನ್ನ ರಥ ಸವಾರರಾ 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ಹುತರಾಗಿಯೂ ತಕ್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 ಚೊಚ್ಚಲ ಮಗನ ಹೆಸರು ಯೋವೇಲ್‌, ಎರಡನೇ ಮಗನ ಹೆಸರು ಅಬೀಯ; ಇವರು ಬೇರ್ಷೆಬದಲ್ಲಿ ನ್ಯಾಯಾಧಿಪತಿಗಳ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ದಲ್ಲದೆ ಅವನು ನಿಮ್ಮ ಕುರಿಗಳಲ್ಲಿ ಹತ್ತರಲ್ಲಿ ಒಂದನ್ನು ಆದು ಕೊಳ್ಳುವನು; ನೀವು ಅವನಿಗೆ ದಾಸರಾಗ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ವು ನಿಮಗೆ ಆದುಕೊಂಡ ನಿಮ್ಮ ಅರಸನ ನಿಮಿತ್ತ ಆ ದಿವಸದಲ್ಲಿ ಕೂಗುವಿರಿ; ಆದರೆ ಆ ದಿವಸದಲ್ಲಿ ಕರ್ತನ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ವಿಗೊ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ೂ ಜನರು ಸಮುವೇಲನ ಮಾತನ್ನು ಕೇಳಲ್ಲೊಲ್ಲದೆ ಅವರು--ಹಾಗಲ್ಲ; ನಮ್ಮ ಮೇಲೆ ಅರಸನು ಇರಬೇಕು; ನಾವು ಸಕಲ ಜನಾಂಗ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ಇರಬೇಕ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ನಮ್ಮ ಅರಸನು ನಮಗೆ ನ್ಯಾಯತೀರಿಸುವನು; ಅವನು ನಮ್ಮ ಮುಂದೆ ಹೊರಟು ನಮ್ಮ ಯುದ್ಧಗಳನ್ನು ನಡಿಸುವನ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ಸಮುವೇಲನು ಜನರ ಮಾತುಗಳನ್ನೆಲ್ಲಾ ಕೇಳಿ ಅವುಗಳನ್ನು ಕರ್ತನಿಗೆ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ರೆ ಕರ್ತನು ಸಮುವೇಲನಿಗೆ--ಅವರ ಮಾತನ್ನು ಕೇಳಿ ಅವರಿಗೆ ಅರಸನನ್ನು ನೇಮಿಸು ಅಂದನು. ಆಗ ಸಮುವೇಲನು ಇಸ್ರಾಯೇಲ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ಿಗೆ--ನಿಮ್ಮ ನಿಮ್ಮ ಪಟ್ಟಣಗಳಿಗೆ ಹೋಗ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ೆಲ ವರು ಅವನ ರಥಗಳ ಮುಂದೆ ಓಡುವರು. ಸಾವಿರ ಜನಕ್ಕೆ ಅಧಿಪತಿಗಳಾಗಿಯೂ ಐವತ್ತು ಜನಕ್ಕೆ ಅಧಿಪತಿ ಗಳಾಗಿಯೂ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ೂಮಿಯನ್ನು ಉಳುವವರಾ ಗಿಯೂ ತನ್ನ ಪೈರನ್ನು ಕೊಯ್ಯುವವರಾಗಿಯೂ ತನ್ನ ಯುದ್ಧದ ಆಯುಧಗಳನ್ನು ತನ್ನ ರಥದ ಸಾಮಾನ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ವವರಾಗಿಯೂ ನೇಮ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ಅವನ ಮಕ್ಕಳು ಅವನ ಮಾರ್ಗದಲ್ಲಿ ನಡೆಯದೆ ಲೋಭಕ್ಕಾಗಿ ಮಾರ್ಗತಪ್ಪಿ ಲಂಚವನ್ನು ತಕ್ಕೊಂಡು ನ್ಯಾಯ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ಅವನು ನಿಮ್ಮ ಕುಮಾರ್ತೆಯರನ್ನು ತೈಲ ಗಾರ್ತಿಗಳಾಗಿಯೂ ಅಡಿಗೆ ಮಾಡುವವರಾಗಿಯೂ ರೊಟ್ಟಿಸುಡುವವರ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2026-06-03T09:52:29Z</dcterms:created>
  <dcterms:modified xsi:type="dcterms:W3CDTF">2026-06-03T09:52:29Z</dcterms:modified>
  <dc:title>1 சாமுவேல்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