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9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னாகிய கர்த்தாவே
நான் உம்மையே நம்பியுள்ளேன்
நான் கைவிடப்படுவத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கால்கள் சறுக்கும் போதெல்லாம்
தாங்குதையா உம் கிருபை – நான்
அழுது புலம்பும் நேரமெல்லாம்
அணைக்குதையா உம் கிருப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மரண இருளில் நடந்தாலும்
பொல்லாப்புக்கு பயப்படேன் நான்
உங்க கோலும் தடியும் தேற்றுதையா
அனுதினம் வெற்றி பாதை காட்டுதைய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ாலே ஒரு சேனைக்குள்ளே
பாய்ந்து நானும் சென்றிடுவேன்
உம்மாலே ஒரு மதிலையுமே
தாண்டி நானும் சென்றிடுவே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2026-09-14T10:50:18Z</dcterms:created>
  <dcterms:modified xsi:type="dcterms:W3CDTF">2026-09-14T10:50:18Z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