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த் தைலத்தை முந்நூறு பணத்துக்கு விற்று, தரித்திரருக்குக் கொடாமல் போனதென்ன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ரித்திரரைக் குறித்துக் கவலைப்பட்டு இப்படிச் சொல்லாமல், அவன் திருடனானபடியினாலும், பணப்பையை வைத்துக்கொண்டு அதிலே போடப்பட்டதைச் சுமக்கிறவனானபடியினாலும் இப்படி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ரித்திரரைக் குறித்துக் கவலைப்பட்டு இப்படிச் சொல்லாமல், அவன் திருடனானபடியினாலும், பணப்பையை வைத்துக்கொண்டு அதிலே போடப்பட்டதைச் சுமக்கிறவனானபடியினாலும் இப்படிச்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இயேசு: இவளை விட்டுவிடு, என்னை அடக்கம்பண்ணும் நாளுக்காக இதை வைத்திருந்த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இயேசு: இவளை விட்டுவிடு, என்னை அடக்கம்பண்ணும் நாளுக்காக இதை வைத்திருந்த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ரித்திரர் எப்பொழுதும் உங்களிடத்தில் இருக்கிறார்கள்; நான் எப்பொழுதும் உங்களிடத்தில் இர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யூதரில் திரளான ஜனங்கள் அவர் அங்கேயிருக்கிறதை அறிந்து, இயேசுவினிமித்தமாக மாத்திரம் அல்ல, அவர் மரித்தோரிலிருந்தெழுப்பின லாசருவைக் காணும்படியாகவும் வ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யூதரில் திரளான ஜனங்கள் அவர் அங்கேயிருக்கிறதை அறிந்து, இயேசுவினிமித்தமாக மாத்திரம் அல்ல, அவர் மரித்தோரிலிருந்தெழுப்பின லாசருவைக் காணும்படியாகவும் வ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லாசருவினிமித்தமாக யூதர்களில் அநேகர் போய், இயேசுவினிடத்தில் விசுவாசம் வைத்தபடிய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தான ஆசாரியர்கள் லாசருவையும் கொலைசெய்ய ஆலோசனைபண்ண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பண்டிகை வர ஆறுநாளைக்குமுன்னே இயேசு தாம் மரணத்திலிருந்து எழுப்பின லாசரு இருந்த பெத்தானியாவுக்கு வ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நாளிலே இயேசு எருசலேமுக்கு வருகிறாரென்று பண்டிகைக்கு வந்த திரளான ஜனங்கள் கேள்விப்பட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ருத்தோலைகளைப் பிடித்துக்கொண்டு, அவருக்கு எதிர்கொண்டுபோகும்படி புறப்பட்டு: ஓசன்னா, கர்த்தருடைய நாமத்தினாலே வருகிற இஸ்ரவேலின் ராஜா ஸ்தோத்திரிக்கப்பட்டவர் என்று ஆர்ப்பர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ருத்தோலைகளைப் பிடித்துக்கொண்டு, அவருக்கு எதிர்கொண்டுபோகும்படி புறப்பட்டு: ஓசன்னா, கர்த்தருடைய நாமத்தினாலே வருகிற இஸ்ரவேலின் ராஜா ஸ்தோத்திரிக்கப்பட்டவர் என்று ஆர்ப்பர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ருத்தோலைகளைப் பிடித்துக்கொண்டு, அவருக்கு எதிர்கொண்டுபோகும்படி புறப்பட்டு: ஓசன்னா, கர்த்தருடைய நாமத்தினாலே வருகிற இஸ்ரவேலின் ராஜா ஸ்தோத்திரிக்கப்பட்டவர் என்று ஆர்ப்பர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ல்லாமலும்: சீயோன் குமாரத்தியே, பயப்படாதே, உன் ராஜா கழுதைக்குட்டியின்மேல் ஏறிவருகிறார் என்று எழுதியிருக்கிற பிரகாரமாக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ஒரு கழுதைக்குட்டியைக் கண்டு அதின்மேல் ஏறிப்போ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ஒரு கழுதைக்குட்டியைக் கண்டு அதின்மேல் ஏறிப்போ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ைகளை அவருடைய சீஷர்கள் துவக்கத்திலே அறியவில்லை. இயேசு மகிமையடைந்த பின்பு, இப்படி அவரைக் குறித்து எழுதியிருக்கிறதையும், தாங்கள் இப்படி அவருக்குச் செய்ததையும் நினைவுகூர்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ைகளை அவருடைய சீஷர்கள் துவக்கத்திலே அறியவில்லை. இயேசு மகிமையடைந்த பின்பு, இப்படி அவரைக் குறித்து எழுதியிருக்கிறதையும், தாங்கள் இப்படி அவருக்குச் செய்ததையும் நினைவுகூர்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 அவருடனேகூட இருந்த ஜனங்கள் அவர் லாசருவைக் கல்லறையிலிருந்து வெளியே வரவழைத்து, அவனை உயிரோடே எழுப்பினாரென்று சாட்சிகொடு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பண்டிகை வர ஆறுநாளைக்குமுன்னே இயேசு தாம் மரணத்திலிருந்து எழுப்பின லாசரு இருந்த பெத்தானியாவுக்கு வ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 அவருடனேகூட இருந்த ஜனங்கள் அவர் லாசருவைக் கல்லறையிலிருந்து வெளியே வரவழைத்து, அவனை உயிரோடே எழுப்பினாரென்று சாட்சிகொடு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ப்பட்ட அற்புதத்தை அவர் செய்தார் என்று ஜனங்கள் கேள்விப்பட்டதினால் அவர்கள் அவருக்கு எதிர்கொண்டு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ப்பட்ட அற்புதத்தை அவர் செய்தார் என்று ஜனங்கள் கேள்விப்பட்டதினால் அவர்கள் அவருக்கு எதிர்கொண்டுபோ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பரிசேயர் ஒருவரையொருவர் நோக்கி நீங்கள் செய்கிறதெல்லாம் வீணென்று அறிகிறதில்லையா? இதோ, உலகமே அவனுக்குப் பின்சென்று போயிற்றே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பரிசேயர் ஒருவரையொருவர் நோக்கி நீங்கள் செய்கிறதெல்லாம் வீணென்று அறிகிறதில்லையா? இதோ, உலகமே அவனுக்குப் பின்சென்று போயிற்றே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ண்டிகையில் ஆராதனை செய்ய வந்தவர்களில் சில கிரேக்கர் இ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கலிலேயாநாட்டுப் பெத்சாயிதா ஊரானாகிய பிலிப்புவினிடத்தில் வந்து: ஐயா, இயேசுவைக் காண விரும்புகிறோம் என்று அவனைக் கேட்டுக்கொண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கலிலேயாநாட்டுப் பெத்சாயிதா ஊரானாகிய பிலிப்புவினிடத்தில் வந்து: ஐயா, இயேசுவைக் காண விரும்புகிறோம் என்று அவனைக் கேட்டுக்கொண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லிப்பு வந்து, அதை அந்திரேயாவுக்கு அறிவித்தான்; பின்பு அந்திரேயாவும் பிலிப்புவும் அதை இயேசுவுக்கு அறிவி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அவர்களை நோக்கி: மனுஷகுமாரன் மகிமைப்படும்படியான வேளை வ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அவருக்கு இராவிருந்து பண்ணினார்கள்; மார்த்தாள் பணிவிடை செய்தாள்; லாசருவும் அவருடனே கூடப்பந்தியிருந்தவர்களில் ஒருவனாய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ெய்யாகவே மெய்யாகவே நான் உங்களுக்குச் சொல்லுகிறேன், கோதுமை மணியானது நிலத்தில் விழுந்து சாகாவிட்டால் தனித்திருக்கும், செத்ததேயாகில் மிகுந்த பலனைக்கொட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ெய்யாகவே மெய்யாகவே நான் உங்களுக்குச் சொல்லுகிறேன், கோதுமை மணியானது நிலத்தில் விழுந்து சாகாவிட்டால் தனித்திருக்கும், செத்ததேயாகில் மிகுந்த பலனைக்கொட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ச் சிநேகிக்கிறவன் அதை இழந்துபோவான்; இந்த உலகத்தில் தன் ஜீவனை வெறுக்கிறவனோ அதை நித்திய ஜீவகாலமாய்க் காத்துக்கொள்ள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ச் சிநேகிக்கிறவன் அதை இழந்துபோவான்; இந்த உலகத்தில் தன் ஜீவனை வெறுக்கிறவனோ அதை நித்திய ஜீவகாலமாய்க் காத்துக்கொள்ளுவ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வன் எனக்கு ஊழியஞ்செய்கிறவனானால் என்னைப் பின்பற்றக்கடவன், நான் எங்கே இருக்கிறேனோ அங்கே என் ஊழியக்காரனும் இருப்பான்; ஒருவன் எனக்கு ஊழியஞ்செய்தால் அவனைப் பிதாவானவர் கனம்பண்ணுவ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வன் எனக்கு ஊழியஞ்செய்கிறவனானால் என்னைப் பின்பற்றக்கடவன், நான் எங்கே இருக்கிறேனோ அங்கே என் ஊழியக்காரனும் இருப்பான்; ஒருவன் எனக்கு ஊழியஞ்செய்தால் அவனைப் பிதாவானவர் கனம்பண்ணுவ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ொழுது என் ஆத்துமா கலங்குகிறது, நான் என்ன சொல்லுவேன். பிதாவே, இந்த வேளையினின்று என்னை இரட்சியும் என்று சொல்வேனோ; ஆகிலும், இதற்காகவே இந்த வேளைக்குள் வந்த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ொழுது என் ஆத்துமா கலங்குகிறது, நான் என்ன சொல்லுவேன். பிதாவே, இந்த வேளையினின்று என்னை இரட்சியும் என்று சொல்வேனோ; ஆகிலும், இதற்காகவே இந்த வேளைக்குள் வந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தாவே, உமது நாமத்தை மகிமைப்படுத்தும் என்றார். அப்பொழுது: மகிமைப்படுத்தினேன், இன்னமும் மகிமைப்படுத்துவேன் என்கிற சத்தம் வானத்திலிருந்து உண்டாய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தாவே, உமது நாமத்தை மகிமைப்படுத்தும் என்றார். அப்பொழுது: மகிமைப்படுத்தினேன், இன்னமும் மகிமைப்படுத்துவேன் என்கிற சத்தம் வானத்திலிருந்து உண்டா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அவருக்கு இராவிருந்து பண்ணினார்கள்; மார்த்தாள் பணிவிடை செய்தாள்; லாசருவும் அவருடனே கூடப்பந்தியிருந்தவர்களில் ஒருவனாய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 நின்று கொண்டிருந்து, அதைக் கேட்ட ஜனங்கள்: இடிமுழக்கமுண்டாயிற்று என்றார்கள். வேறுசிலர்: தேவதூதன் அவருடனே பேசினான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 நின்று கொண்டிருந்து, அதைக் கேட்ட ஜனங்கள்: இடிமுழக்கமுண்டாயிற்று என்றார்கள். வேறுசிலர்: தேவதூதன் அவருடனே பேசினான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ர்களை நோக்கி: இந்தச் சத்தம் என்னிமித்தம் உண்டாகாமல் உங்கள் நிமித்தமே உண்டா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ப்பொழுதே இந்த உலகத்துக்கு நியாயத்தீர்ப்பு உண்டாகிறது; இப்பொழுதே இந்த உலகத்தின் அதிபதி புறம்பாகத் தள்ளப்படுவ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பூமியிலிருந்து உயர்த்தப்பட்டிருக்கும்போது, எல்லாரையும் என்னிடத்தில் இழுத்துக்கொள்ளுவேன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ாம் இன்னவிதமான மரணமாய் மரிக்கப்போகிறாரென்பதைக் குறிக்கும்படி இப்படிச் சொன்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ஜனங்கள் அவரை நோக்கி: கிறிஸ்து என்றென்றைக்கும் இருக்கிறார் என்று வேதத்தில் சொல்லியதை நாங்கள் கேட்டிருக்கிறோம், அப்படியிருக்க மனுஷகுமாரன் உயர்த்தப்படவேண்டியதென்று எப்படிச் சொல்லுகிறீர்; இந்த மனுஷகுமாரன் யார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ஜனங்கள் அவரை நோக்கி: கிறிஸ்து என்றென்றைக்கும் இருக்கிறார் என்று வேதத்தில் சொல்லியதை நாங்கள் கேட்டிருக்கிறோம், அப்படியிருக்க மனுஷகுமாரன் உயர்த்தப்படவேண்டியதென்று எப்படிச் சொல்லுகிறீர்; இந்த மனுஷகுமாரன் யார்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இயேசு: இன்னும் கொஞ்சக்காலம் ஒளி உங்களிடத்தில் இருக்கும்; இருளில் நீங்கள் அகப்படாதபடிக்கு ஒளி உங்களோடிருக்கையில் நடவுங்கள்; இருளில் நடக்கிறவன் தான் போகிற இடம் இன்னதென்று அறிய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இயேசு: இன்னும் கொஞ்சக்காலம் ஒளி உங்களிடத்தில் இருக்கும்; இருளில் நீங்கள் அகப்படாதபடிக்கு ஒளி உங்களோடிருக்கையில் நடவுங்கள்; இருளில் நடக்கிறவன் தான் போகிற இடம் இன்னதென்று அறிய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ரியாள் விலையேறப்பெற்ற களங்கமில்லாத நளதம் என்னும் தைலத்தில் ஒரு இராத்தல் கொண்டுவந்து, அதை இயேசுவின் பாதங்களில் பூசி, தன் தலைமயிரால் அவருடைய பாதங்களைத் துடைத்தாள்; அந்த வீடு முழுவதும் தைலத்தின் பரிமளத்தினால் நிறை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இயேசு: இன்னும் கொஞ்சக்காலம் ஒளி உங்களிடத்தில் இருக்கும்; இருளில் நீங்கள் அகப்படாதபடிக்கு ஒளி உங்களோடிருக்கையில் நடவுங்கள்; இருளில் நடக்கிறவன் தான் போகிற இடம் இன்னதென்று அறிய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ளி உங்களோடிருக்கையில் நீங்கள் ஒளியின் பிள்ளைகளாகும்படிக்கு, ஒளியினிடத்தில் விசுவாசமாயிருங்கள் என்றார். இவைகளை இயேசு சொல்லி, அவர்களை விட்டு மறைந்த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ளி உங்களோடிருக்கையில் நீங்கள் ஒளியின் பிள்ளைகளாகும்படிக்கு, ஒளியினிடத்தில் விசுவாசமாயிருங்கள் என்றார். இவைகளை இயேசு சொல்லி, அவர்களை விட்டு மறைந்த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த்தனை அற்புதங்களை அவர்களுக்கு முன்பாகச் செய்திருந்தும், அவர்கள் அவரை விசுவாசிக்கவி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ர்த்தாவே, எங்கள் மூலமாய்க் கேள்விப்பட்டதை விசுவாசித்தவன் யார்? கர்த்தருடைய புயம் யாருக்கு வெளிப்பட்டது என்று ஏசாயா தீர்க்கதரிசி சொன்ன வசனம் நிறைவேறும்படி இப்படி நடந்த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ர்த்தாவே, எங்கள் மூலமாய்க் கேள்விப்பட்டதை விசுவாசித்தவன் யார்? கர்த்தருடைய புயம் யாருக்கு வெளிப்பட்டது என்று ஏசாயா தீர்க்கதரிசி சொன்ன வசனம் நிறைவேறும்படி இப்படி நட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ையால் அவர்கள் விசுவாசிக்கமாட்டாமல் போனார்கள். ஏனெனில் ஏசாயா பின்னும்: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கண்களினால் காணாமலும், இருதயத்தினால் உணராமலும், குணப்படாமலும் இருக்கும்படிக்கும், நான் அவர்களை ஆரோக்கியமாக்காமல் இருக்கும்படிக்கும், அவர்களுடைய கண்களை அவர் குருடாக்கி, அவர்கள் இருதயத்தைக் கடினமாக்கினார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கண்களினால் காணாமலும், இருதயத்தினால் உணராமலும், குணப்படாமலும் இருக்கும்படிக்கும், நான் அவர்களை ஆரோக்கியமாக்காமல் இருக்கும்படிக்கும், அவர்களுடைய கண்களை அவர் குருடாக்கி, அவர்கள் இருதயத்தைக் கடினமாக்கினார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ஏசாயா அவருடைய மகிமையைக்கண்டு, அவரைக் குறித்துப் பேசுகிறபோது இவைகளைச் 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ரியாள் விலையேறப்பெற்ற களங்கமில்லாத நளதம் என்னும் தைலத்தில் ஒரு இராத்தல் கொண்டுவந்து, அதை இயேசுவின் பாதங்களில் பூசி, தன் தலைமயிரால் அவருடைய பாதங்களைத் துடைத்தாள்; அந்த வீடு முழுவதும் தைலத்தின் பரிமளத்தினால் நிறைந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ஆகிலும் அதிகாரிகளிலும் அநேகர் அவரிடத்தில் விசுவாசம் வைத்தார்கள். அப்படியிருந்தும் ஜெபஆலயத்துக்குப் புறம்பாக்கப்படாதபடி, பரிசேயர் நிமித்தம் அதை அறிக்கைபண்ணாதிரு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ஆகிலும் அதிகாரிகளிலும் அநேகர் அவரிடத்தில் விசுவாசம் வைத்தார்கள். அப்படியிருந்தும் ஜெபஆலயத்துக்குப் புறம்பாக்கப்படாதபடி, பரிசேயர் நிமித்தம் அதை அறிக்கைபண்ணாத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்கள் தேவனால் வருகிற மகிமையிலும் மனுஷரால் வருகிற மகிமையை அதிகமாய் விரும்பி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 இயேசு சத்தமிட்டு: என்னிடத்தில் விசுவாசமாயிருக்கிறவன் என்னிடத்தில் அல்ல, என்னை அனுப்பினவரிடத்தில் விசுவாசமாயிருக்கி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 இயேசு சத்தமிட்டு: என்னிடத்தில் விசுவாசமாயிருக்கிறவன் என்னிடத்தில் அல்ல, என்னை அனுப்பினவரிடத்தில் விசுவாசமாயிருக்கி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என்னைக் காண்கிறவன் என்னை அனுப்பினவரைக் காண்கி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ன்னிடத்தில் விசுவாசமாயிருக்கிறவனெவனும் இருளில் இராதபடிக்கு, நான் உலகத்தில் ஒளியாக வந்தே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ஒருவன் என் வார்த்தைகளைக் கேட்டும் விசுவாசியாமற்போனால், அவனை நான் நியாயந்தீர்ப்பதில்லை; நான் உலகத்தை நியாயந்தீர்க்கவராமல், உலகத்தை இரட்சிக்கவந்தே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ஒருவன் என் வார்த்தைகளைக் கேட்டும் விசுவாசியாமற்போனால், அவனை நான் நியாயந்தீர்ப்பதில்லை; நான் உலகத்தை நியாயந்தீர்க்கவராமல், உலகத்தை இரட்சிக்கவந்த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என்னைத் தள்ளி என் வார்த்தைகளை ஏற்றுக்கொள்ளாதவனை நியாயந்தீர்க்கிறதொன்றிருக்கிறது; நான் சொன்ன வசனமே அவனைக் கடைசிநாளில் நியாயந்தீர்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ுடைய சீஷரில் ஒருவனும் அவரைக் காட்டிக்கொடுக்கப்போகிறவனுமாகிய சீமோனுடைய குமாரனான யூதாஸ்காரியோத்து: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என்னைத் தள்ளி என் வார்த்தைகளை ஏற்றுக்கொள்ளாதவனை நியாயந்தீர்க்கிறதொன்றிருக்கிறது; நான் சொன்ன வசனமே அவனைக் கடைசிநாளில் நியாயந்தீர்க்க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ான் சுயமாய்ப் பேசவில்லை, நான் பேசவேண்டியது இன்னதென்றும் உபதேசிக்கவேண்டியது இன்னதென்றும் என்னை அனுப்பின பிதாவே எனக்குக் கட்டளையிட்ட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ான் சுயமாய்ப் பேசவில்லை, நான் பேசவேண்டியது இன்னதென்றும் உபதேசிக்கவேண்டியது இன்னதென்றும் என்னை அனுப்பின பிதாவே எனக்குக் கட்டளையிட்ட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ுடைய கட்டளை நித்திய ஜீவனாயிருக்கிறதென்று அறிவேன்; ஆகையால் நான் பேசுகிறவைகளைப் பிதா எனக்குச் சொன்னபடியே பேசுகிற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ுடைய சீஷரில் ஒருவனும் அவரைக் காட்டிக்கொடுக்கப்போகிறவனுமாகிய சீமோனுடைய குமாரனான யூதாஸ்காரியோத்த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‘এই আতর তিনশো রৌপ্য় মুদ্রায়বিক্রি করে সেই অর্থ কেন দরিদ্রদের দেওযা হোল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গরীবদের জন্য চিন্তা করতো বলে য়ে সে একথা বলেছিল তা নয়, সে ছিল চোর৷ তার কাছে টাকার থলি থাকত আর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থেকে প্রায়ই টাকা চুরি করত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যীশু বললেন, ‘ওকে থামিয়ে দিও না৷ আমাকে সমাধি দিনের জন্য প্রস্তুত করতে তাকে এই আতর রাখ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াদের মধ্যে গরীবরা সব সময়ই থাকবে, কিন্তু তোমরা সবসময় আমাকে পা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বহু ইহুদী জানতে পারল য়ে যীশু বৈথনিযাতে আছেন৷ তারা সেখানে য়ে কেবল যীশুর জন্য গেল তাই নয়,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সারকে যীশু মৃত্যু থেকে জীবিত করে তুলেছেন তাকে দেখবার জন্যও তারা সেখান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ই প্রধান যাজকেরা লাসারকে হত্যা করার চক্রান্ত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ারণ তারই জন্য বহু ইহুদী তাদের ছেড়ে যীশুর ওপর বিশ্বাস 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নিস্তারপর্বের ছদিন আগে যীশু বৈথনিযাতে গেলেন য়েখানে লাসার বাস করতেন৷ এই মৃত লাসারকে যী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়ে বিপুল জনতা নিস্তারপর্বের জন্য এসেছিল, পরের দিন তারা শুনল য়ে যীশু জেরুশালেমে আস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তারা খেজুর পাতা নিয়ে তাঁকে স্বাগত জানাতে বেরিয়ে পড়ল৷ তারা চিত্‌কার করে বলতে লাগল,‘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শংসা কর, তাঁকে স্বাগত জানাও! যিনি প্রভুর নামে আসছেন, ঈশ্বর তাঁকে আশীর্বাদ করুন৷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াকে ঈশ্বর আশীর্বাদ করুন!’গীতসংহিতা 118 :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ীশু একটা গাধাকে দেখতে পেয়ে তার ওপর বসলেন, য়েমন শাস্ত্রে লেখা আছ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‘সিযোন নগরী,ভয় পেও না! দেখ, তোমাদের রাজা আসছেন৷ দেখ, তোমাদের রাজা বাচ্চা গাধায় চ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ছেন৷’সখরিয় 9:9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সবের অর্থ তাঁর শিষ্যরা প্রথমে বুঝতে পারেন নি৷ কিন্তু যীশু যখন মহিমায় উত্তোলিত হলেন, তখন তা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ে পড়ল য়ে শাস্ত্রে এগুলিই তাঁর সম্পর্কে লেখা হয়েছে এবং লোকেরা এসব তাঁর জন্য কর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ীশু যখন লাসারকে কবর থেকে বেরিয়ে আসতে বলেন, আর তাকে মৃতদের মধ্য থেকে জীবিত করে তোলেন, তখন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চ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লোক সেখানে তাঁর সঙ্গে ছিল তার সে বিষয়ে সকলকে বল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এই কারণেই লোকেরা তাঁর সঙ্গে দেখা করতে এল, কারণ তারা শুনেছিল, য়ে তিনিই ঐ অলৌকিক চিহ্নকার্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খন ফরীশীরা পরস্পর বলাবলি করতে লাগল, ‘তোমরা দেখলে, আমাদের সব চেষ্টাই ব্যর্থ হল৷ দেখ, আজ স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গত্ তাঁরই পেছনে ছুট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নিস্তারপর্ব উপলক্ষে উপাসনা করার জন্য যাঁরা জেরুশালেমে এসেছিল, তাদের মধ্যে কয়েকজন গ্রীকও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া গালীলের বৈত্‌সৈদা থেকে য়ে ফিলিপ এসেছিলেন, তাঁর কাছে গেল, আর তাঁকে অনুরোধের সুর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মহাশয় আমরা যীশুর সঙ্গে সাক্ষাত্ করতে চা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ফিলিপ এসে একথা আন্দরিয়কে জানালেন৷ তখন আন্দরিয় ও ফিলিপ এসে যীশুকে তা ব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তখন তাদের বললেন, ‘মানবপুত্রের মহিমান্বিত হওযার সময়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খানে তারা যীশুর জন্য এক ভোজের আযোজন করছিলেন৷ মার্থা খাবার পরিবেশন করছিলেন৷ যীশুর সঙ্গে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মি তোমাদের সত্যি বলছি, গমের একটি দানা যদি মাটিতে পড়ে মরে না যায়, তবে তা একটি দানাই থেক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 যদি মাটিতে পড়ে মরে যায়, তবে তার থেকে আরো অনেক দানা উত্‌পন্ন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়ে ব্যক্তি নিজের জীবনকে ভালবাসে সে তা হারাবে; কিন্তু য়ে এই জগতে তার জীবনকে তুচ্ছ জ্ঞান করে,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রাখবে৷ সে অনন্ত জীবন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েউ যদি আমার সেব করে তবে অবশ্যই সে আমাকে অনুসরণ করবে৷ আর আমি য়েখানে থাকি আমার সেবকও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৷ কেউ যদি আমার সেবা করে তবে পিতা তাকে সম্মানিত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‘এখন আমার অন্তর খুব বিচলিত৷ আমি কি বলব, ‘পিতা? এই কষ্ট ভোগের মুহূর্ত থেকে আমায় রক্ষা কর?’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সেই সময় এসেছে এবং কষ্ট ভোগ করার উদ্দেশ্যেই আমি এস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িতা, তোমার নামকে মহিমান্বিত কর!’তখন স্বর্গ থেকে এক রব ভেসে এল, ‘আমি এঁকে মহিমান্বিত করেছি,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আবার তাঁকে মহিমান্বিত ক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তে বসেছিল তাদের মধ্যে লাসারও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য়ে লোকেরা সেখানে ভীড় করেছিল, তারা সেই রব শুনে বলতে লাগল, এটা তো মেঘ গর্জন হোল৷আবার কেউ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, ‘একজন স্বর্গদূত ওঁর সঙ্গে কথা বলল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র উত্তরে যীশু বললেন, ‘আমার জন্য নয়, তোমাদের জন্যই ঐ 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এখন জগতের বিচারের সময়৷ এই জগতের শাসককে দূরে নিক্ষেপ কর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আর যখন আমাকে মাটি থেকে উঁচুতে তোলা হবে, তখন আমি আমার কাছে সকলকেই টেনে আন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ীশুর কিভাবে মৃত্যু হতে যাচ্ছে, তাই জানাতে যীশু এই কথা ব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এর উত্তরে লোকেরা তাঁকে বলল, ‘আমরা মোশির দেওযা বিধি-ব্যবস্থা থেকে শুনেছি য়ে খ্রীষ্ট চিরক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চবেন৷ তাহলে আপনি কিভাবে বলছেন য়ে, ‘মানবপুত্রকে উঁচুতে তোলা হবে? এই ‘মানবপুত্র’ তবে ক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খন যীশু তাদের বললেন, ‘আর সামান্য কিছু সময়ের জন্য তোমাদের মধ্যে আলো থাকবে৷ যতক্ষণ তোমরা আ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চ্ছ, তারই মধ্য দিয়ে চল৷ তাহলে অন্ধকার তোমাদের আচ্ছন্ন করবে না৷ য়ে লোক অন্ধকারে চলে সে কোথ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মরিয়ম বিশুদ্ধ জটামাংসীথেকে তৈরী করা প্রায় আধ সের মতো দামী আতর নিয়ে এসে যীশুর পায়ে তা ঢে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চ্ছে তা জান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যতক্ষণ তোমাদের কাছে আলো আছে, সেই আলোতে বিশ্বাস কর, তাতে তোমরা আলোর সন্তান হবে৷’ এই কথা বলে যী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খান থেকে চলে গেলেন ও তাদের কাছ থেকে নিজেকে গোপন রাখ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যদিও যীশু তাদের চোখের সামনেই প্রচুর অলৌকিক চিহ্নকার্য় করলেন, তবু তারা তাঁকে বিশ্বাস কর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ভাববাদী যিশাইয় বলেছিলেন:‘প্রভু, আমাদের এই বার্তা কে বিশ্বাস করেছে? আর কার কাছেই বা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ক্রম প্রকাশ পেয়েছে?’যিশাইয় 53 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এই কারণেই তারা বিশ্বাস করতে পারে নি, কারণ যিশাইয় আবার বলেছ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‘ঈশ্বর তাদের চোখ অন্ধ করে দিয়েছেন৷ ঈশ্বর তাদের অন্তর কঠিন করেছেন যাতে তারা চোখ দিয়ে দেখত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য়, অন্তর দিয়ে বুঝতে না পারে এবং ভাল হবার জন্য আমার কাছে না আসে৷’যিশাইয় 6:1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যিশাইয় একথা বলেছিলেন, কারণ তিনি যীশুর মহিমা দেখেছিলেন আর তিনি তাঁর বিষয়েই বল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, আর নিজের মাথার চুল দিয়ে তাঁর পা দুখানি মুছিয়ে দিলেন তখন সমস্ত ঘর আতরের সুগন্ধে ভর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অনেকে, এমন কি ইহুদী নেতাদের মধ্যেও অনেকে, তাঁর ওপর বিশ্বাস স্থাপন করল; কিন্তু তারা ফরীশীদের ভ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াশ্যে তা স্বীকার করল না, পাছে তারা ইহুদীদের সমাজ-গৃহ থেকে বহিষ্কৃত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কারণ তারা ঈশ্বরের কাছ থেকে পাওযা প্রশংসা অপেক্ষা মানুষের কাছ থেকে পাওযা প্রশংসা বেশী ভালবাস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যীশু চিত্‌কার করে বললেন, ‘য়ে আমাকে বিশ্বাস করে সে, প্রকৃতপক্ষে যিনি আমায় পাঠিয়েছেন, তাঁক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আর য়ে আমায় দেখে সে, যিনি আমায় পাঠিয়েছেন, তাঁকেই দেখতে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আমি এ জগতে আলো রূপে এসেছি যাতে য়ে আমায় বিশ্বাস করে তাকে য়েন অন্ধকারে থাকতে ন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‘আর য়ে কেউ আমার কথা শোনে অথচ তা মেনে চলে না, তার বিচার করতে আমি চাই না, কারণ আমি জগতের বিচ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আসিনি, এসেছি জগতকে রক্ষা করত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য়ে কেউ আমাকে অগ্রাহ্য় করে ও আমার কথা গ্রহণ না করে, তার বিচার করার জন্য একজন বিচারক আছেন৷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িহূদা ঈষ্করিযোত সেখানে ছিল, সে যীশুর শিষ্যদের মধ্যে একজন, য়ে তাঁকে পরে শত্রুর হাতে ধরিয়ে দে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বার্তা দিয়েছি শেষ দিনে সেই বার্তাই তার বিচার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কারণ আমি নিজে থেকে একথা বলছি না, বরং পিতা যিনি আমাকে পাঠিয়েছেন তিনি আমাকে কি বলতে হবে বা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 দিতে হবে তা আদেশ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আমি জানি য়ে তাঁর আদেশ থেকেই অনন্ত জীবন আসে৷ আমি সেই সকল কথা বলি যা পিতা আমায় বলে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িয়মের সেই কাজ যিহূদার ভাল লাগে নি৷ যিহূদা ঈষ্করিযোত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2026-08-02T13:04:14Z</dcterms:created>
  <dcterms:modified xsi:type="dcterms:W3CDTF">2026-08-02T13:04:14Z</dcterms:modified>
  <dc:title>யோவான்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