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ுஷ்டம் நீங்கச் சுத்திகரிக்கப்படுகிறவன்மேல் ஏழுதரம் தெளித்து, அவனைச் சுத்தம்பண்ணி, உயிருள்ள குருவியை வெளியிலே விட்டுவிட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ுஷ்டம் நீங்கச் சுத்திகரிக்கப்படுகிறவன்மேல் ஏழுதரம் தெளித்து, அவனைச் சுத்தம்பண்ணி, உயிருள்ள குருவியை வெளியிலே விட்டுவிட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ாம் நாளிலே தன் தலையையும் தாடியையும் புருவங்களையும் தன்னுடைய மயிர் முழுவதையும் சிரைத்து, தன் வஸ்திரங்களைத் தோய்த்து, ஜலத்தில் ஸ்நானம்பண்ணவேண்டும்; அப்பொழுது சுத்தமாயிருப்ப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ாம் நாளிலே தன் தலையையும் தாடியையும் புருவங்களையும் தன்னுடைய மயிர் முழுவதையும் சிரைத்து, தன் வஸ்திரங்களைத் தோய்த்து, ஜலத்தில் ஸ்நானம்பண்ணவேண்டும்; அப்பொழுது சுத்தமாயிருப்ப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நாளிலே அவன் பழுதற்ற இரண்டு ஆட்டுக்குட்டிகளையும், ஒரு வயதான பழுதற்ற ஒரு பெண்ணாட்டுக்குட்டியையும், போஜனபலிக்காக எண்ணெயிலே பிசைந்த ஒரு மரக்காலில் பத்தில் மூன்று பங்காகிய மெல்லிய மாவையும், ஆழாக்கு எண்ணெயையும் கொண்டுவர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நாளிலே அவன் பழுதற்ற இரண்டு ஆட்டுக்குட்டிகளையும், ஒரு வயதான பழுதற்ற ஒரு பெண்ணாட்டுக்குட்டியையும், போஜனபலிக்காக எண்ணெயிலே பிசைந்த ஒரு மரக்காலில் பத்தில் மூன்று பங்காகிய மெல்லிய மாவையும், ஆழாக்கு எண்ணெயையும் கொண்டுவர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ிகரிக்கிற ஆசாரியன் சுத்திகரிக்கப்படும் மனிதனையும் அவ்வஸ்துக்களையும் ஆசரிப்புக் கூடாரவாசலிலே கர்த்தருடைய சந்நிதியில் நிறுத்த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ிகரிக்கிற ஆசாரியன் சுத்திகரிக்கப்படும் மனிதனையும் அவ்வஸ்துக்களையும் ஆசரிப்புக் கூடாரவாசலிலே கர்த்தருடைய சந்நிதியில் நிறுத்த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ஆசாரியன் ஒரு ஆட்டுக்குட்டியைப் பிடித்து, அதையும் அந்த ஆழாக்கு எண்ணெயையும் குற்றநிவாரணபலியாகக் கொண்டுவந்து, கர்த்தருடைய சந்நிதியில் அசைவாட்டும் பலியாக அசைவாட்ட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வநிவாரணபலியும் சர்வாங்க தகனபலியும் இடும் பரிசுத்த ஸ்தலத்திலே அந்த ஆட்டுக்குட்டியைக் கொல்லக்கடவன்; குற்றநிவாரணபலி பாவநிவாரணபலியைப்போல ஆசாரியனுக்கு உரியது; அது மகா பரிசுத்தமான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வநிவாரணபலியும் சர்வாங்க தகனபலியும் இடும் பரிசுத்த ஸ்தலத்திலே அந்த ஆட்டுக்குட்டியைக் கொல்லக்கடவன்; குற்றநிவாரணபலி பாவநிவாரணபலியைப்போல ஆசாரியனுக்கு உரியது; அது மகா பரிசுத்தமான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வநிவாரணபலியும் சர்வாங்க தகனபலியும் இடும் பரிசுத்த ஸ்தலத்திலே அந்த ஆட்டுக்குட்டியைக் கொல்லக்கடவன்; குற்றநிவாரணபலி பாவநிவாரணபலியைப்போல ஆசாரியனுக்கு உரியது; அது மகா பரிசுத்தமான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் குற்றநிவாரணபலியின் இரத்தத்தில் ஆசாரியன் கொஞ்சம் எடுத்து, சுத்திகரிக்கப்படுகிறவன் வலது காதின் மடலிலும், அவன் வலது கையின் பெருவிரலிலும், வலதுகாலின் பெருவிரலிலும் பூசக்கட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் குற்றநிவாரணபலியின் இரத்தத்தில் ஆசாரியன் கொஞ்சம் எடுத்து, சுத்திகரிக்கப்படுகிறவன் வலது காதின் மடலிலும், அவன் வலது கையின் பெருவிரலிலும், வலதுகாலின் பெருவிரலிலும் பூச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ஆசாரியன் அந்த ஆழாக்கு எண்ணெயிலே கொஞ்சம் தன் இடது கையில் வார்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ன் இடது கையிலுள்ள எண்ணெயில் தன் வலது கையின் விரலைத் தோய்த்து, தன் விரலினால் ஏழுதரம் அந்த எண்ணெயில் எடுத்து, கர்த்தருடைய சந்நிதியில் தெள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உள்ளங்கையில் இருக்கிற மீதியான எண்ணெயிலே கொஞ்சம் எடுத்து சுத்திகரிக்கப்படுகிறவன் வலதுகாதின் மடலிலும், அவன் வலதுகையின் பெருவிரலிலும், முந்தப் பூசியிருக்கிற குற்றநிவாரணபலியினுடைய இரத்தத்தின்மேல் பூச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ஷ்டரோகியினுடைய சுத்திகரிப்பின் நாளில் அவனுக்கடுத்த பிரமாணம் என்னவென்றால்: அவன் ஆசாரியனிடத்தில் கொண்டுவரப்ப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உள்ளங்கையில் இருக்கிற மீதியான எண்ணெயிலே கொஞ்சம் எடுத்து சுத்திகரிக்கப்படுகிறவன் வலதுகாதின் மடலிலும், அவன் வலதுகையின் பெருவிரலிலும், முந்தப் பூசியிருக்கிற குற்றநிவாரணபலியினுடைய இரத்தத்தின்மேல் பூச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உள்ளங்கையில் இருக்கிற மீதியான எண்ணெயைச் சுத்திகரிக்கப்படுகிறவன் தலையிலே வார்த்து, கர்த்தருடைய சந்நிதியில் அவனுக்காகப் பாவநிவிர்த்தி செய்ய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உள்ளங்கையில் இருக்கிற மீதியான எண்ணெயைச் சுத்திகரிக்கப்படுகிறவன் தலையிலே வார்த்து, கர்த்தருடைய சந்நிதியில் அவனுக்காகப் பாவநிவிர்த்தி செய்ய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ன் பாவநிவாரணபலியையும் செலுத்தி, சுத்திகரிக்கப்படுகிறவனின் தீட்டு நீங்க, அவனுக்குப் பாவநிவிர்த்தி செய்து, பின்பு சர்வாங்க தகனபலியைக்கொன்ற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ன் பாவநிவாரணபலியையும் செலுத்தி, சுத்திகரிக்கப்படுகிறவனின் தீட்டு நீங்க, அவனுக்குப் பாவநிவிர்த்தி செய்து, பின்பு சர்வாங்க தகனபலியைக்கொன்ற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ர்வாங்க தகனபலியையும் போஜனபலியையும் பலிபீடத்தின்மேல் வைத்து, அவனுக்காகப் பாவநிவிர்த்தி செய்யக்கடவன்; அப்பொழுது அவன் சுத்தமாயிரு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ர்வாங்க தகனபலியையும் போஜனபலியையும் பலிபீடத்தின்மேல் வைத்து, அவனுக்காகப் பாவநிவிர்த்தி செய்யக்கடவன்; அப்பொழுது அவன் சுத்தமாயிருப்ப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இம்மாத்திரம் செய்யத் திராணியற்ற தரித்திரனாயிருந்தால், அவன் தன் பாவநிவிர்த்திக்கென்று அசைவாட்டும் குற்றநிவாரணபலியாக ஒரு ஆட்டுக்குட்டியையும், போஜனபலிக்கு எண்ணெயில் பிசைந்த ஒரு மரக்கால் மெல்லிய மாவிலே பத்தில் ஒரு பங்கையும், ஆழாக்கு எண்ணெய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இம்மாத்திரம் செய்யத் திராணியற்ற தரித்திரனாயிருந்தால், அவன் தன் பாவநிவிர்த்திக்கென்று அசைவாட்டும் குற்றநிவாரணபலியாக ஒரு ஆட்டுக்குட்டியையும், போஜனபலிக்கு எண்ணெயில் பிசைந்த ஒரு மரக்கால் மெல்லிய மாவிலே பத்தில் ஒரு பங்கையும், ஆழாக்கு எண்ணெய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இம்மாத்திரம் செய்யத் திராணியற்ற தரித்திரனாயிருந்தால், அவன் தன் பாவநிவிர்த்திக்கென்று அசைவாட்டும் குற்றநிவாரணபலியாக ஒரு ஆட்டுக்குட்டியையும், போஜனபலிக்கு எண்ணெயில் பிசைந்த ஒரு மரக்கால் மெல்லிய மாவிலே பத்தில் ஒரு பங்கையும், ஆழாக்கு எண்ணெய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ாரியன் பாளயத்துக்குப் புறம்பே போய்; குஷ்டரோகியின் குஷ்டவியாதி சொஸ்தமாயிற்று என்று கண்ட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திராணிக்குத் தக்கபடி இரண்டு காட்டுப்புறாக்களையாவது இரண்டு புறாக்குஞ்சுகளையாவது ஒன்று பாவநிவாரணபலியாகவும், மற்றொன்று சர்வாங்க தகனபலியாகவும் செலுத்தும்படி வாங்க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திராணிக்குத் தக்கபடி இரண்டு காட்டுப்புறாக்களையாவது இரண்டு புறாக்குஞ்சுகளையாவது ஒன்று பாவநிவாரணபலியாகவும், மற்றொன்று சர்வாங்க தகனபலியாகவும் செலுத்தும்படி வாங்க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ுத்திகரிக்கும்படி எட்டாம் நாளில் ஆசரிப்புக் கூடாரவாசலிலே கர்த்தருடைய சந்நிதியில் ஆசாரியனிடத்துக்குக் கொண்டுவருவான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ுத்திகரிக்கும்படி எட்டாம் நாளில் ஆசரிப்புக் கூடாரவாசலிலே கர்த்தருடைய சந்நிதியில் ஆசாரியனிடத்துக்குக் கொண்டுவருவான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சாரியன் வீட்டைவிட்டுப் புறப்பட்டு வாசற்படியிலே வந்து, வீட்டை ஏழுநாள் அடைத்துவை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ஆசாரியன் குற்றநிவாரணபலிக்குரிய ஆட்டுக்குட்டியையும் அந்த ஆழாக்கு எண்ணெயையும் வாங்கி, கர்த்தருடைய சந்நிதியில் அசைவாட்டும் போஜனபலியாக அசைவாட்ட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ஆசாரியன் குற்றநிவாரணபலிக்குரிய ஆட்டுக்குட்டியையும் அந்த ஆழாக்கு எண்ணெயையும் வாங்கி, கர்த்தருடைய சந்நிதியில் அசைவாட்டும் போஜனபலியாக அசைவாட்ட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ுற்றநிவாரணபலிக்கான அந்த ஆட்டுக்குட்டியைக் கொன்று, குற்றநிவாரணபலியின் இரத்தத்தில் கொஞ்சம் எடுத்து, சுத்திகரிக்கப்படுகிறவன் வலது காதின் மடலிலும், அவன் வலதுகையின் பெருவிரலிலும், வலதுகாலின் பெருவிரலிலும் பூச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ுற்றநிவாரணபலிக்கான அந்த ஆட்டுக்குட்டியைக் கொன்று, குற்றநிவாரணபலியின் இரத்தத்தில் கொஞ்சம் எடுத்து, சுத்திகரிக்கப்படுகிறவன் வலது காதின் மடலிலும், அவன் வலதுகையின் பெருவிரலிலும், வலதுகாலின் பெருவிரலிலும் பூச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எண்ணெயிலே கொஞ்சம் தன் இடதுகையில் வார்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த்திகரிக்கப்படவேண்டியவனுக்காக, உயிரோடிருக்கும் சுத்தமான இரண்டு குருவிகளையும், கேதுருக் கட்டையையும், சிவப்பு நூலையும், ஈசோப்பையும் வாங்கிவர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இடது கையிலுள்ள எண்ணெயிலே தன் வலது விரலைத் தோய்த்து, கர்த்தருடைய சந்நிதியில் ஏழுதரம் தெளி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உள்ளங்கையிலிருக்கிற எண்ணெயில் கொஞ்சம் எடுத்துச் சுத்திகரிக்கப்படுகிறவன் வலதுகாதின் மடலிலும், அவன் வலது கையின் பெருவிரலிலும், வலதுகாலின் பெருவிரலிலும் குற்றநிவாரணபலியின் இரத்தம் பூசியிருக்கிற இடத்திலே பூச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உள்ளங்கையிலிருக்கிற எண்ணெயில் கொஞ்சம் எடுத்துச் சுத்திகரிக்கப்படுகிறவன் வலதுகாதின் மடலிலும், அவன் வலது கையின் பெருவிரலிலும், வலதுகாலின் பெருவிரலிலும் குற்றநிவாரணபலியின் இரத்தம் பூசியிருக்கிற இடத்திலே பூச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உள்ளங்கையில் இருக்கிற மற்ற எண்ணெயைச் சுத்திகரிக்கப்படுகிறவன் தலையின்மேல் அவனுக்காகக் கர்த்தருடைய சந்நிதியில் பாவநிவிர்த்தி செய்யும்படி தடவ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உள்ளங்கையில் இருக்கிற மற்ற எண்ணெயைச் சுத்திகரிக்கப்படுகிறவன் தலையின்மேல் அவனுக்காகக் கர்த்தருடைய சந்நிதியில் பாவநிவிர்த்தி செய்யும்படி தடவ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, அவன் தன் திராணிக்கும் தகுதிக்கும் தக்கதாய்க் காட்டுப்புறாக்களையாவது புறாக்குஞ்சுகளையாவது கொண்டுவந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, அவன் தன் திராணிக்கும் தகுதிக்கும் தக்கதாய்க் காட்டுப்புறாக்களையாவது புறாக்குஞ்சுகளையாவது கொண்டுவந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ைகளில் ஒன்றைப் பாவநிவாரணபலியும், மற்றொன்றைச் சர்வாங்கதகனபலியுமாக்கி, போஜனபலியோடேகூடச் செலுத்தி, இப்படியே ஆசாரியன் சுத்திகரிக்கப்படுகிறவனுக்காக, கர்த்தருடைய சந்நிதியில் பாவநிவிர்த்தி செய்ய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ஏழாம்நாளிலே திரும்பப் போய்ப் பார்த்து, தோஷம் வீட்டுச் சுவர்களில் படர்ந்ததென்று கண்டால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சுத்திகரிப்புக்கு வேண்டியவைகளைச் சம்பாதிக்கக் கூடாத குஷ்டரோகியைக் குறித்த பிரமாணம் இதுவே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த்திகரிக்கப்படவேண்டியவனுக்காக, உயிரோடிருக்கும் சுத்தமான இரண்டு குருவிகளையும், கேதுருக் கட்டையையும், சிவப்பு நூலையும், ஈசோப்பையும் வாங்கிவரக்கடவ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ோஷம் இருக்கும் அவ்விடத்துக் கல்லுகளைப் பெயர்க்கவும், பட்டணத்துக்கு புறம்பே அசுத்தமான ஒரு இடத்திலே போடவும் அவன் கட்டளையிட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ோஷம் இருக்கும் அவ்விடத்துக் கல்லுகளைப் பெயர்க்கவும், பட்டணத்துக்கு புறம்பே அசுத்தமான ஒரு இடத்திலே போடவும் அவன் கட்டளையிட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க் காணியாட்சியான தேசத்தில் ஒரு வீட்டிலே குஷ்டதோஷத்தை நான் வரப்பண்ணினா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த வீட்டிற்கு உடையவன் வந்து, வீட்டிலே தோஷம் வந்திருக்கிறதாகத் தோன்றுகிறது என்று ஆசாரியனுக்கு அறிவிக்கக்கடவ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வீட்டிலுள்ள யாவும் தீட்டுப்படாதபடிக்கு, ஆசாரியன் அந்தத் தோஷத்தைப் பார்க்கப் போகும்முன்னே வீட்டை ஒழித்துவைக்கும்படி சொல்லி, பின்பு வீட்டைப்பார்க்கும்படி போய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ோஷம் இருக்கிற இடத்தைப் பார்க்கக்கடவன்; அப்பொழுது வீட்டுச் சுவர்களிலே கொஞ்சம் பச்சையும் கொஞ்சம் சிவப்புமான குழி விழுந்திருந்து, அவைகள் மற்றச் சுவரைப்பார்க்கிலும் பள்ளமாயிருக்கக்கண்டால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ோஷம் இருக்கிற இடத்தைப் பார்க்கக்கடவன்; அப்பொழுது வீட்டுச் சுவர்களிலே கொஞ்சம் பச்சையும் கொஞ்சம் சிவப்புமான குழி விழுந்திருந்து, அவைகள் மற்றச் சுவரைப்பார்க்கிலும் பள்ளமாயிருக்கக்கண்டால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ீட்டை உள்ளே சுற்றிலும் செதுக்கச்சொல்லி, செதுக்கிப்போட்ட மண்ணைப் பட்டணத்துக்குப் புறம்பே அசுத்தமான ஒரு இடத்திலே கொட்டவும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ீட்டை உள்ளே சுற்றிலும் செதுக்கச்சொல்லி, செதுக்கிப்போட்ட மண்ணைப் பட்டணத்துக்குப் புறம்பே அசுத்தமான ஒரு இடத்திலே கொட்டவ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ஆசாரியன் அந்தக் குருவிகளில் ஒன்றை ஒரு மண்பாண்டத்திலுள்ள ஊற்றுநீர்மேல் கொல்லச் சொல்ல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வேறே கல்லுகளை எடுத்துவந்து, அந்தக் கல்லுகளுக்குப் பதிலாகக் கட்டி, வேறே சாந்தை எடுத்து வீட்டைப் பூசவும் கட்டளையிடுவானாக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வேறே கல்லுகளை எடுத்துவந்து, அந்தக் கல்லுகளுக்குப் பதிலாகக் கட்டி, வேறே சாந்தை எடுத்து வீட்டைப் பூசவும் கட்டளையிடுவானாக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ல்லுகளைப் பெயர்த்து, வீட்டைச் செதுக்கி, நவமாய்ப் பூசினபின்பும், அந்தத் தோஷம் திரும்ப வீட்டில் வந்ததானால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ாரியன் போய்ப் பார்க்கக்டவன்; தோஷம் வீட்டில் படர்ந்ததானால், அது வீட்டை அரிக்கிற குஷ்டம், அது தீட்டாயிருக்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ாரியன் போய்ப் பார்க்கக்டவன்; தோஷம் வீட்டில் படர்ந்ததானால், அது வீட்டை அரிக்கிற குஷ்டம், அது தீட்டாயிருக்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வீடுமுழுவதையும் இடித்து, அதின் கல்லுகளையும், மரங்களையும், அதின் சாந்து எல்லாவற்றையும் பட்டணத்துக்குப் புறம்பே அசுத்தமான இடத்திலே கொண்டுபோகவேண்டு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வீடுமுழுவதையும் இடித்து, அதின் கல்லுகளையும், மரங்களையும், அதின் சாந்து எல்லாவற்றையும் பட்டணத்துக்குப் புறம்பே அசுத்தமான இடத்திலே கொண்டுபோகவேண்ட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வீடு அடைக்கப்பட்டிருக்கும் நாட்களில் அதற்குள் பிரவேசிக்கிறவன் சாயங்காலமட்டும் தீட்டுப்பட்டிருப்ப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 வீட்டிலே படுத்தவன் தன் வஸ்திரங்களைத் தோய்க்கக்கடவன்; அந்த வீட்டிலே சாப்பிட்டவனும் தன் வஸ்திரங்களைத் தோய்க்கக்கடவ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சாரியன் திரும்ப வந்து, வீடு பூசப்பட்டபின்பு வீட்டிலே அந்தத் தோஷம் படரவில்லை என்று கண்டானேயாகில், தோஷம் நிவிர்த்தியானபடியால், ஆசாரியன் அந்த வீட்டைச் சுத்தம் என்று தீர்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யிருள்ள குருவியையும், கேதுருக் கட்டையையும், சிவப்பு நூலையும், ஈசோப்பையும் எடுத்து, இவைகளையும் உயிருள்ள குருவியையும் ஊற்றுநீர்மேல் கொல்லப்பட்ட குருவியின் இரத்தத்திலே தோய்த்து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சாரியன் திரும்ப வந்து, வீடு பூசப்பட்டபின்பு வீட்டிலே அந்தத் தோஷம் படரவில்லை என்று கண்டானேயாகில், தோஷம் நிவிர்த்தியானபடியால், ஆசாரியன் அந்த வீட்டைச் சுத்தம் என்று தீர்க்கக்கடவ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வீட்டிற்குத் தோஷம் கழிக்க, இரண்டு குருவிகளையும், கேதுருக் கட்டையையும், சிவப்பு நூலையும், ஈசோப்பையும் எடுத்து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வீட்டிற்குத் தோஷம் கழிக்க, இரண்டு குருவிகளையும், கேதுருக் கட்டையையும், சிவப்பு நூலையும், ஈசோப்பையும் எடுத்து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ஒரு குருவியை ஒரு மண்பாண்டத்திலுள்ள ஊற்றுநீரின்மேல் கொன்று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ேதுருக்கட்டையையும், ஈசோப்பையும், சிவப்புநூலையும், உயிருள்ள குருவியையும் எடுத்து, இவைகளைக் கொல்லப்பட்ட குருவியின் இரத்தத்திலும் ஊற்று நீரிலும் தோய்த்து, வீட்டின்மேல் ஏழுதரம் தெளித்து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ேதுருக்கட்டையையும், ஈசோப்பையும், சிவப்புநூலையும், உயிருள்ள குருவியையும் எடுத்து, இவைகளைக் கொல்லப்பட்ட குருவியின் இரத்தத்திலும் ஊற்று நீரிலும் தோய்த்து, வீட்டின்மேல் ஏழுதரம் தெளித்து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ுருவியின் இரத்தத்தினாலும், ஊற்றுநீரினாலும், உயிருள்ள குருவியினாலும், கேதுருக்கட்டையினாலும் ஈசோப்பினாலும், சிவப்புநூலினாலும் வீட்டிற்குத் தோஷங்கழித்து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ுருவியின் இரத்தத்தினாலும், ஊற்றுநீரினாலும், உயிருள்ள குருவியினாலும், கேதுருக்கட்டையினாலும் ஈசோப்பினாலும், சிவப்புநூலினாலும் வீட்டிற்குத் தோஷங்கழித்து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யிருள்ள குருவியைப் பட்டணத்துக்குப் புறம்பே வெளியிலே விட்டுவிட்டு, இப்படி வீட்டிற்குப் பிராயச்சித்தம் செய்யக்கடவன்; அப்பொழுது அது சுத்தமாயிருக்கும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யிருள்ள குருவியைப் பட்டணத்துக்குப் புறம்பே வெளியிலே விட்டுவிட்டு, இப்படி வீட்டிற்குப் பிராயச்சித்தம் செய்யக்கடவன்; அப்பொழுது அது சுத்தம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யிருள்ள குருவியையும், கேதுருக் கட்டையையும், சிவப்பு நூலையும், ஈசோப்பையும் எடுத்து, இவைகளையும் உயிருள்ள குருவியையும் ஊற்றுநீர்மேல் கொல்லப்பட்ட குருவியின் இரத்தத்திலே தோய்த்து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து சகலவித குஷ்டரோகத்துக்கும், சொறிக்கும்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து சகலவித குஷ்டரோகத்துக்கும், சொறிக்கும்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வஸ்திரக் குஷ்டத்துக்கும், வீட்டுக் குஷ்டத்துக்கும்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டிப்புக்கும், அசறுக்கும், வெள்ளைப் படருக்கும் அடுத்த பிரமாணம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குஷ்டம் எப்பொழுது தீட்டுள்ளது என்றும், எப்பொழுது தீட்டில்லாதது என்றும் தெரிவிப்பதற்குக் குஷ்டரோகத்துக்கு அடுத்த பிரமாணம் இதுவே என்ற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குஷ்டம் எப்பொழுது தீட்டுள்ளது என்றும், எப்பொழுது தீட்டில்லாதது என்றும் தெரிவிப்பதற்குக் குஷ்டரோகத்துக்கு அடுத்த பிரமாணம் இதுவே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ે વ્યક્તિની કોઢમાંથી શુદ્ધિ કરવાની હોય તેના પર તેણે 7વાર લોહી છાંટી તેને શુદ્ધ કરવો, અને પ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તા પંખીને તેણે ખુલ્લા ખેતરમાં છોડી મૂક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જે માંણસ સાજો થયો છે તેને પોતાના વસ્ત્રો ધોઈ નાખવા. પોતાના માંથે મૂંડન કરાવવું અને પાણીમાં સ્ન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, એટલે તે શુદ્ધ થયો ગણાય, અને છાવણીમાં રહેવા માંટે પાછો ફરે. પરંતુ સાત દિવસ પર્યંત તેણે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ંબુની બહાર રહ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ાતમે દિવસે તેણે માંથાના, દાઢીના અને પોતાનાં ભમર તેમજ શરીર પરના બીજા બધા વાળ મૂંડાવી નાખ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્રો ધોઈ નાખવાં અને પાણીમાં સ્નાન કરવું, પછી તે કોઢથી સંપૂર્ણ રીતે સાજે થયો એમ જાહેર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આઠમે દિવસે તેણે એક વરસની ઉમરના બે ખોડખાંપણ વગરનાં નરઘેટાં, એક વરસની ખોડખાંપણ વગરની ઘેટ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વાટકા મોયેલા લોટનો ખાદ્યાર્પણ અને પા કિલો તેલ લઈને મુલાકાતમંડપ પર જ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શુદ્ધિની વિધિ કરાવનાર યાજકે જેની શુદ્ધિ કરવાની છે તે વ્યક્તિને તેના અર્પણો સાથે મુલાકાતમંડપ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વેશદ્વારે યહોવા સમક્ષ રજૂ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્યાર પછી તેણે એક ઘેટો લઈને પા કિલો તેલ સાથે દોષાર્થાર્પણને આરત્યર્પણ તરીકે યહોવાને ધરા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ર પછી તેણે એ ઘેટાના બચ્ચાંને જે પવિત્ર સ્થળે પાપાર્થાર્પણને અને દહનાર્પણના હલવાનને વધેર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 છે ત્યાં વધેરવો. પાપાર્થાર્પણની જેમ જ દોષાર્થાર્પણ યાજકને ખોરાક માંટે આપી દેવું. તે પરમ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્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પછી યાજકે આ દોષાર્થાર્પણનું લોહી લઈને જે વ્યક્તિ શુદ્ધ થયો છે તેના જમણા કાનની બૂટ પર, જમણ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ના અંગૂઠા પર તથા જમણા પગના અંગૂઠા પર લગ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યાજકે સાથે લાવેલા તેલમાંથી થોડું પોતાના ડાબા હાથના પંજા પર રેડ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તેણે જમણા હાથની આંગળી તેમાં બોળવી અને યહોવાની સમક્ષ સાત વખત એ તેલનો છંટકાવ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યારબાદ હથેલીમાં રહેલા તેલમાંથી થોડું લઈને જેની શુદ્ધિ કરવાની હોય તે વ્યક્તિના જમણા કાનની બ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જે કોઈ કોઢમાંથી મુક્ત થયા છે તેઓની શુદ્ધિની વિધિ આ પ્રમાંણ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જમણા હાથ અને જમણા પગના અંગૂઠા પર જયાં પહેલાં દોષાર્થાર્પણનું લોહી લગાડયું હતું ત્યાં લગાડ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યાજકના હાથમાંનું બાકીનું તેલ તેણે જે વ્યક્તિની શુદ્ધિ કરવી હોય તેના માંથા પર લગાડીને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ક્ષ તેનીપ્રાયશ્ચિતવિધિ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ત્યાર પછી યાજકે પાપાર્થાર્પણ ધરાવવો અને જેની શુદ્ધિ કરવાની હોય, તે માંણસની પ્રાયશ્ચિતવિધિ કર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્યાર પછી તે દહનાર્પણના પ્રાણીને માંરી નાખ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છી યાજકે વેદીની અગ્નિ પર દહનાર્પણ તથા ખાદ્યાર્પણ બાળવા અને તે વ્યક્તિ માંટે પ્રાયશ્ચિત કરવ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્યારે તે વ્યક્તિ શુદ્ધ થઈ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જો તે માંણસ ગરીબ હોય અને આ બધું ધરાવી શકે એમ ના હોય, તો તેણે માંત્ર એક જ ઘેટો દોષાર્થા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લાવવો. યાજકે તેને તે વ્યક્તિના પ્રાયશ્ચિત માંટે આરતીમાં ધરાવવો અને તે તેને શુદ્ધ કરશે.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દ્યાર્પણ તરીકે ફકત તેલથી મોંયેલો 8વાટકા લોટ અને પા કિલો તેલ લ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ાજકે છાવણીની બહાર જઈને તેની તપાસ કરવી. યાજકને ખબર પડે કે કોઢનો રોગ મટી ગયો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થા બે હોલાં કે બે કબૂતરનાં બચ્ચાં, જે તે લાવી શકે તેમ હોય તે લાવવાં, એક પાપાર્થાર્પણ માંટ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ું દહનાર્પણ માંટ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આઠમે દિવસે યાજક પાસે મુલાકાત મંડપના પ્રવેશદ્વાર આગળ તે યહોવાની સમક્ષ પોતાના શુદ્ધિકરણની વિધિ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આ પક્ષીઓને સાથે લ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ો તેણે ઘરમાંથી બહાર નીકળી સાત દિવસ માંટે ઘરને બંધ કર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યાજક ઘેટાનાં બચ્ચાંને દોષાર્થાર્પણ તરીકે લે અને તેલ પણ લે અને વેદી આગળ યહોવાની સમક્ષ આરત્ય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યારબાદ દોષાર્થાર્પણ માંટેના ઘેટાનો વધ કરે અને તેનું થોડું લોહી લઈ તે વ્યક્તિના જમણા કાનની બ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ા જમણા હાથના અને જમણા પગના અંગૂઠે લગ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્યાર પછી યાજકે થોડું તેલ પોતાની ડાબી હથેલીમાં રેડ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ો યાજકે જેની શુદ્ધિ કરવાની છે તે વ્યક્તિને અશુદ્ધ નહિ એવાં બે જીવતાં પક્ષીઓ, દેવદારનું થોડ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અને પોતાના જમણા હાથની આંગળી વડે તેમાંનુ થોડું સાત વખત યહોવાની સમક્ષ છાંટ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 પછી દોષાર્થાર્પણનું લોહી લગાડયું હતું તે જ જગ્યાએ યાજકે પેલા માંણસના જમણા કાનની બૂટ પર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મણા હાથના અંગૂઠા પર અને જમણા પગના અંગૂઠા પર તેલ લગ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અને હાથમાં બાકી રહેલું તેલ જે માંણસની શુદ્ધિ કરવાની હોય તેના માંથા પર રેડવું અને યહોવા સમક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શુદ્ધિકરણ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છી તે માંણસે એક હોલો કે કબૂતરનું બચ્ચું, જે તેને પરવડતું હોય, યાજકને પાપાર્થાર્પણ તરીક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ું દહનાર્પણ તરીકે ખાદ્યાર્પણની સાથે વેદી પર ચઢ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અને યાજક યહોવાની સમક્ષ તે માંણસને માંટે પ્રાયશ્ચિત કરે અને તે શુદ્ધ બન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સાતમે દિવસે યાજકે પાછા આવીને ફરી તપાસ કરવી, જો તે કાણાઓ ભીંતમાં વધારે પ્રસર્યા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કોઢમાંથી સાજા થયેલા જે માંણસનું શુદ્ધિ માંટે જરૂરી અર્પણો લાવવા અશક્ત હોય તેને માંટે આ નિયમ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કડું, કિરમજી રંગનું કાપડ અને ઝુફો લાવવાને આદેશ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ો યાજકે ભીંતનામ ફૂગવાળા ભાગને કાઢી નાખીને તેને શહરેની બહાર કોઈ અશુદ્ધ જગ્યાએ ફેંકી દ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લિકને આદેશ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છી યહોવાએ મૂસા અને હારુન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“મેં તમને આપેલા કનાન દેશમાં જયારે તમે આવી પહોંચો અને હું ત્યાં કોઈ ઘરમાં કોઢનો રોગ મૂક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ો ઘરનો માંલિક યાજક પાસે આવીને માંહિતી આપે, ‘માંરા ઘરમાં કોઢ હોય એવું મને લાગ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“યાજકે તપાસ કરવા જતાં પહેલાં ઘર ખાલી કરવા જણાવવું. નહિ તો ઘરમાંનું બધું જ અશુદ્ધ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્યાર પછી યાજકે તપાસ કરવા ઘરની અંદર જવું. તપાસ કરતાં જો તેને ખબર પડે કે ભીંત પરના લીલાશ કે રત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તાં કાણા ભીંતમાં ઊડા ઊતરતાં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ત્યારબાદ ઘરની અંદરની ભીંતોને ખોતરી નાખવાની આજ્ઞા તેણે આપવી અને ખોતરી કાઢેલું બધું જ શહેરની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અશુદ્ધ જગ્યાએ ઠાલવી આવવા જણ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યાજકે એક પક્ષીને વહેતાં પાણીની ઉપર રાખેલા માંટીના વાસણમાં વધેરવાની આજ્ઞા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જે જગ્યા ખાલી પડી હોય ત્યાં બીજા પથ્થરો લાવીને ગોઠવવા અને ચૂનાનો કોલ પણ નવો જ વાપરવો તથા ઘ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વેસરથી પ્લાસ્ટર કર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“જો પથ્થરો કાઢી નાંખ્યા પછી અને ઘરને નવેસરથી પ્લાસ્ટર કર્યા પછી જો ફરીથી ફૂગ દેખ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તો યાજકે ફરીથી આવીને ઘરની તપાસ કરવી. અને તેને ખબર પડે કે ફૂગ પ્રસર્યુ છે તો તે જલદી પ્રસરે તે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ેપ છે અને તે ઘર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પછી તે ઘરને તોડી પાડવાની આજ્ઞા આપવી. અને એ ઘરના પથ્થરો, લાકડાં અને ગારો બધું શહરેની બહાર ક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જગ્યાએ લઈ જ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એ ઘર બંધ રહ્યું હોય તે દરમ્યાન કોઈ ઘરમાં પ્રવેશે તો તે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જો કોઈ વ્યક્તિ તેમાં સૂઈ જાય અથવા જમે તો તેણે પોતાનાં વસ્ત્રો ધોઈ નાખ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પરંતુ યાજક ઘરમાં જઈને તપાસે ત્યારે તેને ખબર પડે કે નવેસરથી પ્લાસ્ટર કર્યા પછી ફૂગ ફેલાયેલો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્યાર પછી તેણે બીજું પંખી. દેવદારનું લાકડું, કિરમજી કાપડ અને ઝુફો લઈને ઝરાના પાણી ઉપર વધેર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ે ઘરને તે શુદ્ધ જાહેર કરે કે ફૂગનો ચેપ હવે ઘરમા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“મકાનની શુદ્ધિ માંટે તેણે બે નાનાં પંખીઓ, દેવદારનું લાકડું, લાલ રંગના કાપડનો ટુકડો અને ઝુફ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એક પંખીને તેણે ઝરાના વહેતાં પાણી ઉપર માંટીના ઉપર વધે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ત્યાર પછી દેવદારનું લાકડું, ઝુફો અને કિરમજી રંગનું કાપડ લઈ જીવતા પંખી સાથે વધેરેલા પંખી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માં અને ઝરાના વહેતાં પાણીમાં બોળવાં અને સાત વખત ઘર ઉપર છંટકાવ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આ પ્રમાંણે તેણે પંખીનું લોહી, ઝરાનું પાણી, જીવતું પંખી, દેવદારનું લાકડું, ઝુફો અને કિરમજી કાપડ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ાથી ઘરની શુદ્ધિ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ત્યારબાદ યાજકે શહેરની બહાર ખુલ્લા મેદાનમાં બીજા પક્ષીને છૂટ્ટુ કરી ઉડી જવા દેવું. આ રીતે યાજ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ને શુદ્ધ કરશે અને ઘર સાફ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ંખીના લોહીમાં બોળ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બધી જ જાતના કોઢ માંટે સોજા-ચાંદાં-ગૂમડાં માંટે, કપડાંને તેમજ ઘરમાં લાગેલા કોઢના રોગ માંટ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ો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વસ્ત્રોમાં કે ઘરમ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કોઈની ચામડીના સોજામાં કે દાઝવાથી થયેલા ઘામાં કે ચાંદામા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આ રીતે તમે જાણી શકશો કે સાચે જ તે કોઢ છે કે નહિ, તે માંટે જ આ નિયમો આપવામાં આવેલ છે, કોઢ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તમાં કોઈ અશુદ્ધ કયારે કહેવાય, ને શુદ્ધ કયારે કહેવાય, તેની સમજ માંટે આ નિયમ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2026-09-07T00:06:00Z</dcterms:created>
  <dcterms:modified xsi:type="dcterms:W3CDTF">2026-09-07T00:06:00Z</dcterms:modified>
  <dc:title>લેવીય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